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5" saveSubsetFonts="1">
  <p:sldMasterIdLst>
    <p:sldMasterId id="2147483744" r:id="rId1"/>
  </p:sldMasterIdLst>
  <p:notesMasterIdLst>
    <p:notesMasterId r:id="rId15"/>
  </p:notesMasterIdLst>
  <p:sldIdLst>
    <p:sldId id="271" r:id="rId2"/>
    <p:sldId id="257" r:id="rId3"/>
    <p:sldId id="259" r:id="rId4"/>
    <p:sldId id="260" r:id="rId5"/>
    <p:sldId id="261" r:id="rId6"/>
    <p:sldId id="262" r:id="rId7"/>
    <p:sldId id="263" r:id="rId8"/>
    <p:sldId id="264" r:id="rId9"/>
    <p:sldId id="265" r:id="rId10"/>
    <p:sldId id="266" r:id="rId11"/>
    <p:sldId id="268" r:id="rId12"/>
    <p:sldId id="258" r:id="rId13"/>
    <p:sldId id="270" r:id="rId14"/>
  </p:sldIdLst>
  <p:sldSz cx="12801600" cy="7315200"/>
  <p:notesSz cx="6858000" cy="9144000"/>
  <p:defaultTextStyle>
    <a:defPPr>
      <a:defRPr lang="en-US"/>
    </a:defPPr>
    <a:lvl1pPr marL="0" algn="l" defTabSz="1035900" rtl="0" eaLnBrk="1" latinLnBrk="0" hangingPunct="1">
      <a:defRPr sz="2100" kern="1200">
        <a:solidFill>
          <a:schemeClr val="tx1"/>
        </a:solidFill>
        <a:latin typeface="+mn-lt"/>
        <a:ea typeface="+mn-ea"/>
        <a:cs typeface="+mn-cs"/>
      </a:defRPr>
    </a:lvl1pPr>
    <a:lvl2pPr marL="517951" algn="l" defTabSz="1035900" rtl="0" eaLnBrk="1" latinLnBrk="0" hangingPunct="1">
      <a:defRPr sz="2100" kern="1200">
        <a:solidFill>
          <a:schemeClr val="tx1"/>
        </a:solidFill>
        <a:latin typeface="+mn-lt"/>
        <a:ea typeface="+mn-ea"/>
        <a:cs typeface="+mn-cs"/>
      </a:defRPr>
    </a:lvl2pPr>
    <a:lvl3pPr marL="1035900" algn="l" defTabSz="1035900" rtl="0" eaLnBrk="1" latinLnBrk="0" hangingPunct="1">
      <a:defRPr sz="2100" kern="1200">
        <a:solidFill>
          <a:schemeClr val="tx1"/>
        </a:solidFill>
        <a:latin typeface="+mn-lt"/>
        <a:ea typeface="+mn-ea"/>
        <a:cs typeface="+mn-cs"/>
      </a:defRPr>
    </a:lvl3pPr>
    <a:lvl4pPr marL="1553851" algn="l" defTabSz="1035900" rtl="0" eaLnBrk="1" latinLnBrk="0" hangingPunct="1">
      <a:defRPr sz="2100" kern="1200">
        <a:solidFill>
          <a:schemeClr val="tx1"/>
        </a:solidFill>
        <a:latin typeface="+mn-lt"/>
        <a:ea typeface="+mn-ea"/>
        <a:cs typeface="+mn-cs"/>
      </a:defRPr>
    </a:lvl4pPr>
    <a:lvl5pPr marL="2071802" algn="l" defTabSz="1035900" rtl="0" eaLnBrk="1" latinLnBrk="0" hangingPunct="1">
      <a:defRPr sz="2100" kern="1200">
        <a:solidFill>
          <a:schemeClr val="tx1"/>
        </a:solidFill>
        <a:latin typeface="+mn-lt"/>
        <a:ea typeface="+mn-ea"/>
        <a:cs typeface="+mn-cs"/>
      </a:defRPr>
    </a:lvl5pPr>
    <a:lvl6pPr marL="2589752" algn="l" defTabSz="1035900" rtl="0" eaLnBrk="1" latinLnBrk="0" hangingPunct="1">
      <a:defRPr sz="2100" kern="1200">
        <a:solidFill>
          <a:schemeClr val="tx1"/>
        </a:solidFill>
        <a:latin typeface="+mn-lt"/>
        <a:ea typeface="+mn-ea"/>
        <a:cs typeface="+mn-cs"/>
      </a:defRPr>
    </a:lvl6pPr>
    <a:lvl7pPr marL="3107702" algn="l" defTabSz="1035900" rtl="0" eaLnBrk="1" latinLnBrk="0" hangingPunct="1">
      <a:defRPr sz="2100" kern="1200">
        <a:solidFill>
          <a:schemeClr val="tx1"/>
        </a:solidFill>
        <a:latin typeface="+mn-lt"/>
        <a:ea typeface="+mn-ea"/>
        <a:cs typeface="+mn-cs"/>
      </a:defRPr>
    </a:lvl7pPr>
    <a:lvl8pPr marL="3625653" algn="l" defTabSz="1035900" rtl="0" eaLnBrk="1" latinLnBrk="0" hangingPunct="1">
      <a:defRPr sz="2100" kern="1200">
        <a:solidFill>
          <a:schemeClr val="tx1"/>
        </a:solidFill>
        <a:latin typeface="+mn-lt"/>
        <a:ea typeface="+mn-ea"/>
        <a:cs typeface="+mn-cs"/>
      </a:defRPr>
    </a:lvl8pPr>
    <a:lvl9pPr marL="4143603" algn="l" defTabSz="1035900" rtl="0" eaLnBrk="1" latinLnBrk="0" hangingPunct="1">
      <a:defRPr sz="2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C312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72" autoAdjust="0"/>
    <p:restoredTop sz="94624" autoAdjust="0"/>
  </p:normalViewPr>
  <p:slideViewPr>
    <p:cSldViewPr>
      <p:cViewPr>
        <p:scale>
          <a:sx n="60" d="100"/>
          <a:sy n="60" d="100"/>
        </p:scale>
        <p:origin x="-954" y="-192"/>
      </p:cViewPr>
      <p:guideLst>
        <p:guide orient="horz" pos="2304"/>
        <p:guide pos="4033"/>
      </p:guideLst>
    </p:cSldViewPr>
  </p:slideViewPr>
  <p:outlineViewPr>
    <p:cViewPr>
      <p:scale>
        <a:sx n="33" d="100"/>
        <a:sy n="33" d="100"/>
      </p:scale>
      <p:origin x="0" y="172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80E921-3B45-48DA-AB77-852230D61EE8}" type="datetimeFigureOut">
              <a:rPr lang="en-US" smtClean="0"/>
              <a:pPr/>
              <a:t>10/11/2013</a:t>
            </a:fld>
            <a:endParaRPr lang="en-US"/>
          </a:p>
        </p:txBody>
      </p:sp>
      <p:sp>
        <p:nvSpPr>
          <p:cNvPr id="4" name="Slide Image Placeholder 3"/>
          <p:cNvSpPr>
            <a:spLocks noGrp="1" noRot="1" noChangeAspect="1"/>
          </p:cNvSpPr>
          <p:nvPr>
            <p:ph type="sldImg" idx="2"/>
          </p:nvPr>
        </p:nvSpPr>
        <p:spPr>
          <a:xfrm>
            <a:off x="428625" y="685800"/>
            <a:ext cx="6000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8BA9B7-C859-417F-AC53-12712AF4A6B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1035900" rtl="0" eaLnBrk="1" latinLnBrk="0" hangingPunct="1">
      <a:defRPr sz="1300" kern="1200">
        <a:solidFill>
          <a:schemeClr val="tx1"/>
        </a:solidFill>
        <a:latin typeface="+mn-lt"/>
        <a:ea typeface="+mn-ea"/>
        <a:cs typeface="+mn-cs"/>
      </a:defRPr>
    </a:lvl1pPr>
    <a:lvl2pPr marL="517951" algn="l" defTabSz="1035900" rtl="0" eaLnBrk="1" latinLnBrk="0" hangingPunct="1">
      <a:defRPr sz="1300" kern="1200">
        <a:solidFill>
          <a:schemeClr val="tx1"/>
        </a:solidFill>
        <a:latin typeface="+mn-lt"/>
        <a:ea typeface="+mn-ea"/>
        <a:cs typeface="+mn-cs"/>
      </a:defRPr>
    </a:lvl2pPr>
    <a:lvl3pPr marL="1035900" algn="l" defTabSz="1035900" rtl="0" eaLnBrk="1" latinLnBrk="0" hangingPunct="1">
      <a:defRPr sz="1300" kern="1200">
        <a:solidFill>
          <a:schemeClr val="tx1"/>
        </a:solidFill>
        <a:latin typeface="+mn-lt"/>
        <a:ea typeface="+mn-ea"/>
        <a:cs typeface="+mn-cs"/>
      </a:defRPr>
    </a:lvl3pPr>
    <a:lvl4pPr marL="1553851" algn="l" defTabSz="1035900" rtl="0" eaLnBrk="1" latinLnBrk="0" hangingPunct="1">
      <a:defRPr sz="1300" kern="1200">
        <a:solidFill>
          <a:schemeClr val="tx1"/>
        </a:solidFill>
        <a:latin typeface="+mn-lt"/>
        <a:ea typeface="+mn-ea"/>
        <a:cs typeface="+mn-cs"/>
      </a:defRPr>
    </a:lvl4pPr>
    <a:lvl5pPr marL="2071802" algn="l" defTabSz="1035900" rtl="0" eaLnBrk="1" latinLnBrk="0" hangingPunct="1">
      <a:defRPr sz="1300" kern="1200">
        <a:solidFill>
          <a:schemeClr val="tx1"/>
        </a:solidFill>
        <a:latin typeface="+mn-lt"/>
        <a:ea typeface="+mn-ea"/>
        <a:cs typeface="+mn-cs"/>
      </a:defRPr>
    </a:lvl5pPr>
    <a:lvl6pPr marL="2589752" algn="l" defTabSz="1035900" rtl="0" eaLnBrk="1" latinLnBrk="0" hangingPunct="1">
      <a:defRPr sz="1300" kern="1200">
        <a:solidFill>
          <a:schemeClr val="tx1"/>
        </a:solidFill>
        <a:latin typeface="+mn-lt"/>
        <a:ea typeface="+mn-ea"/>
        <a:cs typeface="+mn-cs"/>
      </a:defRPr>
    </a:lvl6pPr>
    <a:lvl7pPr marL="3107702" algn="l" defTabSz="1035900" rtl="0" eaLnBrk="1" latinLnBrk="0" hangingPunct="1">
      <a:defRPr sz="1300" kern="1200">
        <a:solidFill>
          <a:schemeClr val="tx1"/>
        </a:solidFill>
        <a:latin typeface="+mn-lt"/>
        <a:ea typeface="+mn-ea"/>
        <a:cs typeface="+mn-cs"/>
      </a:defRPr>
    </a:lvl7pPr>
    <a:lvl8pPr marL="3625653" algn="l" defTabSz="1035900" rtl="0" eaLnBrk="1" latinLnBrk="0" hangingPunct="1">
      <a:defRPr sz="1300" kern="1200">
        <a:solidFill>
          <a:schemeClr val="tx1"/>
        </a:solidFill>
        <a:latin typeface="+mn-lt"/>
        <a:ea typeface="+mn-ea"/>
        <a:cs typeface="+mn-cs"/>
      </a:defRPr>
    </a:lvl8pPr>
    <a:lvl9pPr marL="4143603" algn="l" defTabSz="1035900"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8625" y="685800"/>
            <a:ext cx="600075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C8BA9B7-C859-417F-AC53-12712AF4A6B8}"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735" y="2"/>
            <a:ext cx="12798134" cy="5119253"/>
          </a:xfrm>
          <a:prstGeom prst="rect">
            <a:avLst/>
          </a:prstGeom>
        </p:spPr>
      </p:pic>
      <p:sp>
        <p:nvSpPr>
          <p:cNvPr id="4" name="Rectangle 3"/>
          <p:cNvSpPr/>
          <p:nvPr/>
        </p:nvSpPr>
        <p:spPr bwMode="ltGray">
          <a:xfrm>
            <a:off x="-3" y="5071872"/>
            <a:ext cx="12801604" cy="2243328"/>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lIns="103591" tIns="51795" rIns="103591" bIns="51795" rtlCol="0" anchor="ctr"/>
          <a:lstStyle/>
          <a:p>
            <a:pPr marL="0" marR="0" lvl="0" indent="0" algn="ctr" defTabSz="1035900" eaLnBrk="1" fontAlgn="auto" latinLnBrk="0" hangingPunct="1">
              <a:lnSpc>
                <a:spcPct val="100000"/>
              </a:lnSpc>
              <a:spcBef>
                <a:spcPts val="0"/>
              </a:spcBef>
              <a:spcAft>
                <a:spcPts val="0"/>
              </a:spcAft>
              <a:buClrTx/>
              <a:buSzTx/>
              <a:buFontTx/>
              <a:buNone/>
              <a:tabLst/>
              <a:defRPr/>
            </a:pPr>
            <a:endParaRPr kumimoji="0" sz="2100" b="0" i="0" u="none" strike="noStrike" kern="0" cap="none" spc="0" normalizeH="0" baseline="0">
              <a:ln>
                <a:noFill/>
              </a:ln>
              <a:solidFill>
                <a:prstClr val="white"/>
              </a:solidFill>
              <a:effectLst/>
              <a:uLnTx/>
              <a:uFillTx/>
              <a:latin typeface="Euphemia"/>
              <a:ea typeface="+mn-ea"/>
              <a:cs typeface="+mn-cs"/>
            </a:endParaRPr>
          </a:p>
        </p:txBody>
      </p:sp>
      <p:sp>
        <p:nvSpPr>
          <p:cNvPr id="6" name="Rectangle 5"/>
          <p:cNvSpPr/>
          <p:nvPr/>
        </p:nvSpPr>
        <p:spPr bwMode="white">
          <a:xfrm>
            <a:off x="-134" y="5039360"/>
            <a:ext cx="12798268" cy="812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03591" tIns="51795" rIns="103591" bIns="51795" rtlCol="0" anchor="ctr"/>
          <a:lstStyle/>
          <a:p>
            <a:pPr algn="ctr"/>
            <a:endParaRPr/>
          </a:p>
        </p:txBody>
      </p:sp>
      <p:sp>
        <p:nvSpPr>
          <p:cNvPr id="2" name="Title 1"/>
          <p:cNvSpPr>
            <a:spLocks noGrp="1"/>
          </p:cNvSpPr>
          <p:nvPr>
            <p:ph type="ctrTitle"/>
          </p:nvPr>
        </p:nvSpPr>
        <p:spPr>
          <a:xfrm>
            <a:off x="1600199" y="5120640"/>
            <a:ext cx="9601204" cy="1219200"/>
          </a:xfrm>
        </p:spPr>
        <p:txBody>
          <a:bodyPr anchor="b">
            <a:normAutofit/>
          </a:bodyPr>
          <a:lstStyle>
            <a:lvl1pPr algn="ctr">
              <a:defRPr sz="5500">
                <a:solidFill>
                  <a:schemeClr val="bg1"/>
                </a:solidFill>
              </a:defRPr>
            </a:lvl1pPr>
          </a:lstStyle>
          <a:p>
            <a:r>
              <a:rPr lang="en-US" smtClean="0"/>
              <a:t>Click to edit Master title style</a:t>
            </a:r>
            <a:endParaRPr/>
          </a:p>
        </p:txBody>
      </p:sp>
      <p:sp>
        <p:nvSpPr>
          <p:cNvPr id="3" name="Subtitle 2"/>
          <p:cNvSpPr>
            <a:spLocks noGrp="1"/>
          </p:cNvSpPr>
          <p:nvPr>
            <p:ph type="subTitle" idx="1"/>
          </p:nvPr>
        </p:nvSpPr>
        <p:spPr>
          <a:xfrm>
            <a:off x="1598533" y="6339840"/>
            <a:ext cx="9601204" cy="812800"/>
          </a:xfrm>
        </p:spPr>
        <p:txBody>
          <a:bodyPr>
            <a:normAutofit/>
          </a:bodyPr>
          <a:lstStyle>
            <a:lvl1pPr marL="0" indent="0" algn="ctr">
              <a:spcBef>
                <a:spcPts val="0"/>
              </a:spcBef>
              <a:buNone/>
              <a:defRPr sz="2300" cap="none" baseline="0">
                <a:solidFill>
                  <a:schemeClr val="bg1"/>
                </a:solidFill>
              </a:defRPr>
            </a:lvl1pPr>
            <a:lvl2pPr marL="517951" indent="0" algn="ctr">
              <a:buNone/>
              <a:defRPr sz="3200"/>
            </a:lvl2pPr>
            <a:lvl3pPr marL="1035900" indent="0" algn="ctr">
              <a:buNone/>
              <a:defRPr sz="2700"/>
            </a:lvl3pPr>
            <a:lvl4pPr marL="1553851" indent="0" algn="ctr">
              <a:buNone/>
              <a:defRPr sz="2300"/>
            </a:lvl4pPr>
            <a:lvl5pPr marL="2071802" indent="0" algn="ctr">
              <a:buNone/>
              <a:defRPr sz="2300"/>
            </a:lvl5pPr>
            <a:lvl6pPr marL="2589752" indent="0" algn="ctr">
              <a:buNone/>
              <a:defRPr sz="2300"/>
            </a:lvl6pPr>
            <a:lvl7pPr marL="3107702" indent="0" algn="ctr">
              <a:buNone/>
              <a:defRPr sz="2300"/>
            </a:lvl7pPr>
            <a:lvl8pPr marL="3625653" indent="0" algn="ctr">
              <a:buNone/>
              <a:defRPr sz="2300"/>
            </a:lvl8pPr>
            <a:lvl9pPr marL="4143603" indent="0" algn="ctr">
              <a:buNone/>
              <a:defRPr sz="2300"/>
            </a:lvl9pPr>
          </a:lstStyle>
          <a:p>
            <a:r>
              <a:rPr lang="en-US" smtClean="0"/>
              <a:t>Click to edit Master subtitle style</a:t>
            </a:r>
            <a:endParaRPr/>
          </a:p>
        </p:txBody>
      </p:sp>
    </p:spTree>
    <p:extLst>
      <p:ext uri="{BB962C8B-B14F-4D97-AF65-F5344CB8AC3E}">
        <p14:creationId xmlns:p14="http://schemas.microsoft.com/office/powerpoint/2010/main" xmlns="" val="3382882087"/>
      </p:ext>
    </p:extLst>
  </p:cSld>
  <p:clrMapOvr>
    <a:masterClrMapping/>
  </p:clrMapOvr>
  <p:transition spd="med">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Alternate Content with Caption">
    <p:spTree>
      <p:nvGrpSpPr>
        <p:cNvPr id="1" name=""/>
        <p:cNvGrpSpPr/>
        <p:nvPr/>
      </p:nvGrpSpPr>
      <p:grpSpPr>
        <a:xfrm>
          <a:off x="0" y="0"/>
          <a:ext cx="0" cy="0"/>
          <a:chOff x="0" y="0"/>
          <a:chExt cx="0" cy="0"/>
        </a:xfrm>
      </p:grpSpPr>
      <p:sp>
        <p:nvSpPr>
          <p:cNvPr id="8" name="Rectangle 7"/>
          <p:cNvSpPr/>
          <p:nvPr/>
        </p:nvSpPr>
        <p:spPr bwMode="ltGray">
          <a:xfrm>
            <a:off x="2" y="0"/>
            <a:ext cx="5117440" cy="73152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lIns="103591" tIns="51795" rIns="103591" bIns="51795" rtlCol="0" anchor="ctr"/>
          <a:lstStyle/>
          <a:p>
            <a:pPr marL="0" marR="0" lvl="0" indent="0" algn="ctr" defTabSz="1035900" eaLnBrk="1" fontAlgn="auto" latinLnBrk="0" hangingPunct="1">
              <a:lnSpc>
                <a:spcPct val="100000"/>
              </a:lnSpc>
              <a:spcBef>
                <a:spcPts val="0"/>
              </a:spcBef>
              <a:spcAft>
                <a:spcPts val="0"/>
              </a:spcAft>
              <a:buClrTx/>
              <a:buSzTx/>
              <a:buFontTx/>
              <a:buNone/>
              <a:tabLst/>
              <a:defRPr/>
            </a:pPr>
            <a:endParaRPr kumimoji="0" sz="2100" b="0" i="0" u="none" strike="noStrike" kern="0" cap="none" spc="0" normalizeH="0" baseline="0">
              <a:ln>
                <a:noFill/>
              </a:ln>
              <a:solidFill>
                <a:prstClr val="white"/>
              </a:solidFill>
              <a:effectLst/>
              <a:uLnTx/>
              <a:uFillTx/>
              <a:latin typeface="Euphemia"/>
              <a:ea typeface="+mn-ea"/>
              <a:cs typeface="+mn-cs"/>
            </a:endParaRPr>
          </a:p>
        </p:txBody>
      </p:sp>
      <p:sp>
        <p:nvSpPr>
          <p:cNvPr id="2" name="Title 1"/>
          <p:cNvSpPr>
            <a:spLocks noGrp="1"/>
          </p:cNvSpPr>
          <p:nvPr>
            <p:ph type="title"/>
          </p:nvPr>
        </p:nvSpPr>
        <p:spPr>
          <a:xfrm>
            <a:off x="798435" y="2519684"/>
            <a:ext cx="3360420" cy="2123440"/>
          </a:xfrm>
        </p:spPr>
        <p:txBody>
          <a:bodyPr anchor="b">
            <a:normAutofit/>
          </a:bodyPr>
          <a:lstStyle>
            <a:lvl1pPr>
              <a:defRPr sz="38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5631039" y="731520"/>
            <a:ext cx="6688836" cy="5852160"/>
          </a:xfrm>
        </p:spPr>
        <p:txBody>
          <a:bodyPr>
            <a:normAutofit/>
          </a:bodyPr>
          <a:lstStyle>
            <a:lvl1pPr>
              <a:defRPr sz="2300"/>
            </a:lvl1pPr>
            <a:lvl2pPr>
              <a:defRPr sz="2100"/>
            </a:lvl2pPr>
            <a:lvl3pPr>
              <a:defRPr sz="19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98435" y="4658462"/>
            <a:ext cx="3360420" cy="1730146"/>
          </a:xfrm>
        </p:spPr>
        <p:txBody>
          <a:bodyPr>
            <a:normAutofit/>
          </a:bodyPr>
          <a:lstStyle>
            <a:lvl1pPr marL="0" indent="0">
              <a:spcBef>
                <a:spcPts val="1359"/>
              </a:spcBef>
              <a:buNone/>
              <a:defRPr sz="1900">
                <a:solidFill>
                  <a:schemeClr val="bg1"/>
                </a:solidFill>
              </a:defRPr>
            </a:lvl1pPr>
            <a:lvl2pPr marL="517951" indent="0">
              <a:buNone/>
              <a:defRPr sz="1300"/>
            </a:lvl2pPr>
            <a:lvl3pPr marL="1035900" indent="0">
              <a:buNone/>
              <a:defRPr sz="1100"/>
            </a:lvl3pPr>
            <a:lvl4pPr marL="1553851" indent="0">
              <a:buNone/>
              <a:defRPr sz="1000"/>
            </a:lvl4pPr>
            <a:lvl5pPr marL="2071802" indent="0">
              <a:buNone/>
              <a:defRPr sz="1000"/>
            </a:lvl5pPr>
            <a:lvl6pPr marL="2589752" indent="0">
              <a:buNone/>
              <a:defRPr sz="1000"/>
            </a:lvl6pPr>
            <a:lvl7pPr marL="3107702" indent="0">
              <a:buNone/>
              <a:defRPr sz="1000"/>
            </a:lvl7pPr>
            <a:lvl8pPr marL="3625653" indent="0">
              <a:buNone/>
              <a:defRPr sz="1000"/>
            </a:lvl8pPr>
            <a:lvl9pPr marL="41436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7447B580-6E78-458F-BECA-7774FE90351D}" type="datetimeFigureOut">
              <a:rPr lang="en-US" smtClean="0"/>
              <a:pPr/>
              <a:t>10/11/2013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29A149E-E1B4-473B-AECC-3E6C0FC73DAC}" type="slidenum">
              <a:rPr lang="en-US" smtClean="0"/>
              <a:pPr/>
              <a:t>‹#›</a:t>
            </a:fld>
            <a:endParaRPr lang="en-US"/>
          </a:p>
        </p:txBody>
      </p:sp>
    </p:spTree>
    <p:extLst>
      <p:ext uri="{BB962C8B-B14F-4D97-AF65-F5344CB8AC3E}">
        <p14:creationId xmlns:p14="http://schemas.microsoft.com/office/powerpoint/2010/main" xmlns="" val="376930780"/>
      </p:ext>
    </p:extLst>
  </p:cSld>
  <p:clrMapOvr>
    <a:masterClrMapping/>
  </p:clrMapOvr>
  <p:transition spd="med">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bwMode="ltGray">
          <a:xfrm>
            <a:off x="7680962" y="0"/>
            <a:ext cx="5117440" cy="73152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lIns="103591" tIns="51795" rIns="103591" bIns="51795" rtlCol="0" anchor="ctr"/>
          <a:lstStyle/>
          <a:p>
            <a:pPr marL="0" marR="0" lvl="0" indent="0" algn="ctr" defTabSz="1035900" eaLnBrk="1" fontAlgn="auto" latinLnBrk="0" hangingPunct="1">
              <a:lnSpc>
                <a:spcPct val="100000"/>
              </a:lnSpc>
              <a:spcBef>
                <a:spcPts val="0"/>
              </a:spcBef>
              <a:spcAft>
                <a:spcPts val="0"/>
              </a:spcAft>
              <a:buClrTx/>
              <a:buSzTx/>
              <a:buFontTx/>
              <a:buNone/>
              <a:tabLst/>
              <a:defRPr/>
            </a:pPr>
            <a:endParaRPr kumimoji="0" sz="2100" b="0" i="0" u="none" strike="noStrike" kern="0" cap="none" spc="0" normalizeH="0" baseline="0">
              <a:ln>
                <a:noFill/>
              </a:ln>
              <a:solidFill>
                <a:prstClr val="white"/>
              </a:solidFill>
              <a:effectLst/>
              <a:uLnTx/>
              <a:uFillTx/>
              <a:latin typeface="Euphemia"/>
              <a:ea typeface="+mn-ea"/>
              <a:cs typeface="+mn-cs"/>
            </a:endParaRPr>
          </a:p>
        </p:txBody>
      </p:sp>
      <p:sp>
        <p:nvSpPr>
          <p:cNvPr id="2" name="Title 1"/>
          <p:cNvSpPr>
            <a:spLocks noGrp="1"/>
          </p:cNvSpPr>
          <p:nvPr>
            <p:ph type="title"/>
          </p:nvPr>
        </p:nvSpPr>
        <p:spPr>
          <a:xfrm>
            <a:off x="8319376" y="2519681"/>
            <a:ext cx="3360420" cy="2126285"/>
          </a:xfrm>
        </p:spPr>
        <p:txBody>
          <a:bodyPr anchor="b">
            <a:normAutofit/>
          </a:bodyPr>
          <a:lstStyle>
            <a:lvl1pPr>
              <a:defRPr sz="3800" b="0">
                <a:solidFill>
                  <a:schemeClr val="bg1"/>
                </a:solidFill>
              </a:defRPr>
            </a:lvl1pPr>
          </a:lstStyle>
          <a:p>
            <a:r>
              <a:rPr lang="en-US" smtClean="0"/>
              <a:t>Click to edit Master title style</a:t>
            </a:r>
            <a:endParaRPr/>
          </a:p>
        </p:txBody>
      </p:sp>
      <p:sp>
        <p:nvSpPr>
          <p:cNvPr id="3" name="Picture Placeholder 2"/>
          <p:cNvSpPr>
            <a:spLocks noGrp="1"/>
          </p:cNvSpPr>
          <p:nvPr>
            <p:ph type="pic" idx="1"/>
          </p:nvPr>
        </p:nvSpPr>
        <p:spPr>
          <a:xfrm>
            <a:off x="1" y="0"/>
            <a:ext cx="7680960" cy="7315200"/>
          </a:xfrm>
          <a:solidFill>
            <a:schemeClr val="bg2">
              <a:lumMod val="90000"/>
            </a:schemeClr>
          </a:solidFill>
        </p:spPr>
        <p:txBody>
          <a:bodyPr/>
          <a:lstStyle>
            <a:lvl1pPr marL="0" indent="0" algn="ctr">
              <a:buNone/>
              <a:defRPr sz="3600">
                <a:solidFill>
                  <a:schemeClr val="tx2"/>
                </a:solidFill>
              </a:defRPr>
            </a:lvl1pPr>
            <a:lvl2pPr marL="517951" indent="0">
              <a:buNone/>
              <a:defRPr sz="3200"/>
            </a:lvl2pPr>
            <a:lvl3pPr marL="1035900" indent="0">
              <a:buNone/>
              <a:defRPr sz="2700"/>
            </a:lvl3pPr>
            <a:lvl4pPr marL="1553851" indent="0">
              <a:buNone/>
              <a:defRPr sz="2300"/>
            </a:lvl4pPr>
            <a:lvl5pPr marL="2071802" indent="0">
              <a:buNone/>
              <a:defRPr sz="2300"/>
            </a:lvl5pPr>
            <a:lvl6pPr marL="2589752" indent="0">
              <a:buNone/>
              <a:defRPr sz="2300"/>
            </a:lvl6pPr>
            <a:lvl7pPr marL="3107702" indent="0">
              <a:buNone/>
              <a:defRPr sz="2300"/>
            </a:lvl7pPr>
            <a:lvl8pPr marL="3625653" indent="0">
              <a:buNone/>
              <a:defRPr sz="2300"/>
            </a:lvl8pPr>
            <a:lvl9pPr marL="4143603" indent="0">
              <a:buNone/>
              <a:defRPr sz="2300"/>
            </a:lvl9pPr>
          </a:lstStyle>
          <a:p>
            <a:r>
              <a:rPr lang="en-US" smtClean="0"/>
              <a:t>Click icon to add picture</a:t>
            </a:r>
            <a:endParaRPr/>
          </a:p>
        </p:txBody>
      </p:sp>
      <p:sp>
        <p:nvSpPr>
          <p:cNvPr id="4" name="Text Placeholder 3"/>
          <p:cNvSpPr>
            <a:spLocks noGrp="1"/>
          </p:cNvSpPr>
          <p:nvPr>
            <p:ph type="body" sz="half" idx="2"/>
          </p:nvPr>
        </p:nvSpPr>
        <p:spPr>
          <a:xfrm>
            <a:off x="8319376" y="4645967"/>
            <a:ext cx="3360420" cy="1754255"/>
          </a:xfrm>
        </p:spPr>
        <p:txBody>
          <a:bodyPr>
            <a:normAutofit/>
          </a:bodyPr>
          <a:lstStyle>
            <a:lvl1pPr marL="0" indent="0">
              <a:spcBef>
                <a:spcPts val="1359"/>
              </a:spcBef>
              <a:buNone/>
              <a:defRPr sz="1900">
                <a:solidFill>
                  <a:schemeClr val="bg1"/>
                </a:solidFill>
              </a:defRPr>
            </a:lvl1pPr>
            <a:lvl2pPr marL="517951" indent="0">
              <a:buNone/>
              <a:defRPr sz="1300"/>
            </a:lvl2pPr>
            <a:lvl3pPr marL="1035900" indent="0">
              <a:buNone/>
              <a:defRPr sz="1100"/>
            </a:lvl3pPr>
            <a:lvl4pPr marL="1553851" indent="0">
              <a:buNone/>
              <a:defRPr sz="1000"/>
            </a:lvl4pPr>
            <a:lvl5pPr marL="2071802" indent="0">
              <a:buNone/>
              <a:defRPr sz="1000"/>
            </a:lvl5pPr>
            <a:lvl6pPr marL="2589752" indent="0">
              <a:buNone/>
              <a:defRPr sz="1000"/>
            </a:lvl6pPr>
            <a:lvl7pPr marL="3107702" indent="0">
              <a:buNone/>
              <a:defRPr sz="1000"/>
            </a:lvl7pPr>
            <a:lvl8pPr marL="3625653" indent="0">
              <a:buNone/>
              <a:defRPr sz="1000"/>
            </a:lvl8pPr>
            <a:lvl9pPr marL="41436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47B580-6E78-458F-BECA-7774FE90351D}" type="datetimeFigureOut">
              <a:rPr lang="en-US" smtClean="0"/>
              <a:pPr/>
              <a:t>10/11/2013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A149E-E1B4-473B-AECC-3E6C0FC73DAC}" type="slidenum">
              <a:rPr lang="en-US" smtClean="0"/>
              <a:pPr/>
              <a:t>‹#›</a:t>
            </a:fld>
            <a:endParaRPr lang="en-US"/>
          </a:p>
        </p:txBody>
      </p:sp>
    </p:spTree>
    <p:extLst>
      <p:ext uri="{BB962C8B-B14F-4D97-AF65-F5344CB8AC3E}">
        <p14:creationId xmlns:p14="http://schemas.microsoft.com/office/powerpoint/2010/main" xmlns="" val="1371734621"/>
      </p:ext>
    </p:extLst>
  </p:cSld>
  <p:clrMapOvr>
    <a:masterClrMapping/>
  </p:clrMapOvr>
  <p:transition spd="med">
    <p:newsflash/>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7447B580-6E78-458F-BECA-7774FE90351D}" type="datetimeFigureOut">
              <a:rPr lang="en-US" smtClean="0"/>
              <a:pPr/>
              <a:t>10/11/2013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A149E-E1B4-473B-AECC-3E6C0FC73DAC}" type="slidenum">
              <a:rPr lang="en-US" smtClean="0"/>
              <a:pPr/>
              <a:t>‹#›</a:t>
            </a:fld>
            <a:endParaRPr lang="en-US"/>
          </a:p>
        </p:txBody>
      </p:sp>
    </p:spTree>
    <p:extLst>
      <p:ext uri="{BB962C8B-B14F-4D97-AF65-F5344CB8AC3E}">
        <p14:creationId xmlns:p14="http://schemas.microsoft.com/office/powerpoint/2010/main" xmlns="" val="3338572201"/>
      </p:ext>
    </p:extLst>
  </p:cSld>
  <p:clrMapOvr>
    <a:masterClrMapping/>
  </p:clrMapOvr>
  <p:transition spd="med">
    <p:newsflash/>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292948"/>
            <a:ext cx="2760346" cy="629073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880112" y="292948"/>
            <a:ext cx="8121016" cy="62907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7447B580-6E78-458F-BECA-7774FE90351D}" type="datetimeFigureOut">
              <a:rPr lang="en-US" smtClean="0"/>
              <a:pPr/>
              <a:t>10/11/2013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A149E-E1B4-473B-AECC-3E6C0FC73DAC}" type="slidenum">
              <a:rPr lang="en-US" smtClean="0"/>
              <a:pPr/>
              <a:t>‹#›</a:t>
            </a:fld>
            <a:endParaRPr lang="en-US"/>
          </a:p>
        </p:txBody>
      </p:sp>
    </p:spTree>
    <p:extLst>
      <p:ext uri="{BB962C8B-B14F-4D97-AF65-F5344CB8AC3E}">
        <p14:creationId xmlns:p14="http://schemas.microsoft.com/office/powerpoint/2010/main" xmlns="" val="2751558224"/>
      </p:ext>
    </p:extLst>
  </p:cSld>
  <p:clrMapOvr>
    <a:masterClrMapping/>
  </p:clrMapOvr>
  <p:transition spd="med">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6pPr>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7447B580-6E78-458F-BECA-7774FE90351D}" type="datetimeFigureOut">
              <a:rPr lang="en-US" smtClean="0"/>
              <a:pPr/>
              <a:t>10/11/2013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A149E-E1B4-473B-AECC-3E6C0FC73DAC}" type="slidenum">
              <a:rPr lang="en-US" smtClean="0"/>
              <a:pPr/>
              <a:t>‹#›</a:t>
            </a:fld>
            <a:endParaRPr lang="en-US"/>
          </a:p>
        </p:txBody>
      </p:sp>
    </p:spTree>
    <p:extLst>
      <p:ext uri="{BB962C8B-B14F-4D97-AF65-F5344CB8AC3E}">
        <p14:creationId xmlns:p14="http://schemas.microsoft.com/office/powerpoint/2010/main" xmlns="" val="4159342245"/>
      </p:ext>
    </p:extLst>
  </p:cSld>
  <p:clrMapOvr>
    <a:masterClrMapping/>
  </p:clrMapOvr>
  <p:transition spd="med">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bwMode="ltGray">
          <a:xfrm>
            <a:off x="1" y="0"/>
            <a:ext cx="12798268" cy="48768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lIns="103591" tIns="51795" rIns="103591" bIns="51795" rtlCol="0" anchor="ctr"/>
          <a:lstStyle/>
          <a:p>
            <a:pPr marR="0" lvl="0" indent="0" algn="ctr" fontAlgn="auto">
              <a:lnSpc>
                <a:spcPct val="100000"/>
              </a:lnSpc>
              <a:spcBef>
                <a:spcPts val="0"/>
              </a:spcBef>
              <a:spcAft>
                <a:spcPts val="0"/>
              </a:spcAft>
              <a:buClrTx/>
              <a:buSzTx/>
              <a:buFontTx/>
              <a:buNone/>
              <a:tabLst/>
            </a:pPr>
            <a:endParaRPr kumimoji="0" b="0" i="0" u="none" strike="noStrike" kern="0" cap="none" spc="0" normalizeH="0" baseline="0">
              <a:ln>
                <a:noFill/>
              </a:ln>
              <a:solidFill>
                <a:prstClr val="white"/>
              </a:solidFill>
              <a:effectLst/>
              <a:uLnTx/>
              <a:uFillTx/>
              <a:latin typeface="Euphemia"/>
            </a:endParaRPr>
          </a:p>
        </p:txBody>
      </p:sp>
      <p:sp>
        <p:nvSpPr>
          <p:cNvPr id="8" name="Rectangle 7"/>
          <p:cNvSpPr/>
          <p:nvPr/>
        </p:nvSpPr>
        <p:spPr bwMode="white">
          <a:xfrm>
            <a:off x="-2" y="438912"/>
            <a:ext cx="12798268" cy="4876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03591" tIns="51795" rIns="103591" bIns="51795" rtlCol="0" anchor="ctr"/>
          <a:lstStyle/>
          <a:p>
            <a:pPr algn="ctr"/>
            <a:endParaRPr/>
          </a:p>
        </p:txBody>
      </p:sp>
      <p:sp>
        <p:nvSpPr>
          <p:cNvPr id="2" name="Title 1"/>
          <p:cNvSpPr>
            <a:spLocks noGrp="1"/>
          </p:cNvSpPr>
          <p:nvPr>
            <p:ph type="title"/>
          </p:nvPr>
        </p:nvSpPr>
        <p:spPr>
          <a:xfrm>
            <a:off x="1600203" y="1219200"/>
            <a:ext cx="9601201" cy="2844800"/>
          </a:xfrm>
        </p:spPr>
        <p:txBody>
          <a:bodyPr anchor="b">
            <a:normAutofit/>
          </a:bodyPr>
          <a:lstStyle>
            <a:lvl1pPr algn="ctr">
              <a:defRPr sz="5900" b="0"/>
            </a:lvl1pPr>
          </a:lstStyle>
          <a:p>
            <a:r>
              <a:rPr lang="en-US" smtClean="0"/>
              <a:t>Click to edit Master title style</a:t>
            </a:r>
            <a:endParaRPr/>
          </a:p>
        </p:txBody>
      </p:sp>
      <p:sp>
        <p:nvSpPr>
          <p:cNvPr id="3" name="Text Placeholder 2"/>
          <p:cNvSpPr>
            <a:spLocks noGrp="1"/>
          </p:cNvSpPr>
          <p:nvPr>
            <p:ph type="body" idx="1"/>
          </p:nvPr>
        </p:nvSpPr>
        <p:spPr>
          <a:xfrm>
            <a:off x="1600203" y="4064000"/>
            <a:ext cx="9601201" cy="1219200"/>
          </a:xfrm>
        </p:spPr>
        <p:txBody>
          <a:bodyPr anchor="t">
            <a:normAutofit/>
          </a:bodyPr>
          <a:lstStyle>
            <a:lvl1pPr marL="0" indent="0" algn="ctr">
              <a:spcBef>
                <a:spcPts val="0"/>
              </a:spcBef>
              <a:buNone/>
              <a:defRPr sz="2700" cap="none" baseline="0">
                <a:solidFill>
                  <a:schemeClr val="tx2"/>
                </a:solidFill>
              </a:defRPr>
            </a:lvl1pPr>
            <a:lvl2pPr marL="517951" indent="0">
              <a:buNone/>
              <a:defRPr sz="2100">
                <a:solidFill>
                  <a:schemeClr val="tx1">
                    <a:tint val="75000"/>
                  </a:schemeClr>
                </a:solidFill>
              </a:defRPr>
            </a:lvl2pPr>
            <a:lvl3pPr marL="1035900" indent="0">
              <a:buNone/>
              <a:defRPr sz="1900">
                <a:solidFill>
                  <a:schemeClr val="tx1">
                    <a:tint val="75000"/>
                  </a:schemeClr>
                </a:solidFill>
              </a:defRPr>
            </a:lvl3pPr>
            <a:lvl4pPr marL="1553851" indent="0">
              <a:buNone/>
              <a:defRPr sz="1500">
                <a:solidFill>
                  <a:schemeClr val="tx1">
                    <a:tint val="75000"/>
                  </a:schemeClr>
                </a:solidFill>
              </a:defRPr>
            </a:lvl4pPr>
            <a:lvl5pPr marL="2071802" indent="0">
              <a:buNone/>
              <a:defRPr sz="1500">
                <a:solidFill>
                  <a:schemeClr val="tx1">
                    <a:tint val="75000"/>
                  </a:schemeClr>
                </a:solidFill>
              </a:defRPr>
            </a:lvl5pPr>
            <a:lvl6pPr marL="2589752" indent="0">
              <a:buNone/>
              <a:defRPr sz="1500">
                <a:solidFill>
                  <a:schemeClr val="tx1">
                    <a:tint val="75000"/>
                  </a:schemeClr>
                </a:solidFill>
              </a:defRPr>
            </a:lvl6pPr>
            <a:lvl7pPr marL="3107702" indent="0">
              <a:buNone/>
              <a:defRPr sz="1500">
                <a:solidFill>
                  <a:schemeClr val="tx1">
                    <a:tint val="75000"/>
                  </a:schemeClr>
                </a:solidFill>
              </a:defRPr>
            </a:lvl7pPr>
            <a:lvl8pPr marL="3625653" indent="0">
              <a:buNone/>
              <a:defRPr sz="1500">
                <a:solidFill>
                  <a:schemeClr val="tx1">
                    <a:tint val="75000"/>
                  </a:schemeClr>
                </a:solidFill>
              </a:defRPr>
            </a:lvl8pPr>
            <a:lvl9pPr marL="4143603"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47B580-6E78-458F-BECA-7774FE90351D}" type="datetimeFigureOut">
              <a:rPr lang="en-US" smtClean="0"/>
              <a:pPr/>
              <a:t>10/11/2013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A149E-E1B4-473B-AECC-3E6C0FC73DAC}" type="slidenum">
              <a:rPr lang="en-US" smtClean="0"/>
              <a:pPr/>
              <a:t>‹#›</a:t>
            </a:fld>
            <a:endParaRPr lang="en-US"/>
          </a:p>
        </p:txBody>
      </p:sp>
    </p:spTree>
    <p:extLst>
      <p:ext uri="{BB962C8B-B14F-4D97-AF65-F5344CB8AC3E}">
        <p14:creationId xmlns:p14="http://schemas.microsoft.com/office/powerpoint/2010/main" xmlns="" val="2715843784"/>
      </p:ext>
    </p:extLst>
  </p:cSld>
  <p:clrMapOvr>
    <a:masterClrMapping/>
  </p:clrMapOvr>
  <p:transition spd="med">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lternate 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3" y="1219200"/>
            <a:ext cx="9601201" cy="2844800"/>
          </a:xfrm>
        </p:spPr>
        <p:txBody>
          <a:bodyPr anchor="b">
            <a:normAutofit/>
          </a:bodyPr>
          <a:lstStyle>
            <a:lvl1pPr algn="ctr">
              <a:defRPr sz="5900" b="0">
                <a:solidFill>
                  <a:schemeClr val="tx1"/>
                </a:solidFill>
              </a:defRPr>
            </a:lvl1pPr>
          </a:lstStyle>
          <a:p>
            <a:r>
              <a:rPr lang="en-US" smtClean="0"/>
              <a:t>Click to edit Master title style</a:t>
            </a:r>
            <a:endParaRPr/>
          </a:p>
        </p:txBody>
      </p:sp>
      <p:sp>
        <p:nvSpPr>
          <p:cNvPr id="3" name="Text Placeholder 2"/>
          <p:cNvSpPr>
            <a:spLocks noGrp="1"/>
          </p:cNvSpPr>
          <p:nvPr>
            <p:ph type="body" idx="1"/>
          </p:nvPr>
        </p:nvSpPr>
        <p:spPr>
          <a:xfrm>
            <a:off x="1598538" y="4064000"/>
            <a:ext cx="9601201" cy="1219200"/>
          </a:xfrm>
        </p:spPr>
        <p:txBody>
          <a:bodyPr anchor="t">
            <a:normAutofit/>
          </a:bodyPr>
          <a:lstStyle>
            <a:lvl1pPr marL="0" indent="0" algn="ctr">
              <a:spcBef>
                <a:spcPts val="0"/>
              </a:spcBef>
              <a:buNone/>
              <a:defRPr sz="2700" cap="none" baseline="0">
                <a:solidFill>
                  <a:schemeClr val="tx1"/>
                </a:solidFill>
              </a:defRPr>
            </a:lvl1pPr>
            <a:lvl2pPr marL="517951" indent="0">
              <a:buNone/>
              <a:defRPr sz="2100">
                <a:solidFill>
                  <a:schemeClr val="tx1">
                    <a:tint val="75000"/>
                  </a:schemeClr>
                </a:solidFill>
              </a:defRPr>
            </a:lvl2pPr>
            <a:lvl3pPr marL="1035900" indent="0">
              <a:buNone/>
              <a:defRPr sz="1900">
                <a:solidFill>
                  <a:schemeClr val="tx1">
                    <a:tint val="75000"/>
                  </a:schemeClr>
                </a:solidFill>
              </a:defRPr>
            </a:lvl3pPr>
            <a:lvl4pPr marL="1553851" indent="0">
              <a:buNone/>
              <a:defRPr sz="1500">
                <a:solidFill>
                  <a:schemeClr val="tx1">
                    <a:tint val="75000"/>
                  </a:schemeClr>
                </a:solidFill>
              </a:defRPr>
            </a:lvl4pPr>
            <a:lvl5pPr marL="2071802" indent="0">
              <a:buNone/>
              <a:defRPr sz="1500">
                <a:solidFill>
                  <a:schemeClr val="tx1">
                    <a:tint val="75000"/>
                  </a:schemeClr>
                </a:solidFill>
              </a:defRPr>
            </a:lvl5pPr>
            <a:lvl6pPr marL="2589752" indent="0">
              <a:buNone/>
              <a:defRPr sz="1500">
                <a:solidFill>
                  <a:schemeClr val="tx1">
                    <a:tint val="75000"/>
                  </a:schemeClr>
                </a:solidFill>
              </a:defRPr>
            </a:lvl6pPr>
            <a:lvl7pPr marL="3107702" indent="0">
              <a:buNone/>
              <a:defRPr sz="1500">
                <a:solidFill>
                  <a:schemeClr val="tx1">
                    <a:tint val="75000"/>
                  </a:schemeClr>
                </a:solidFill>
              </a:defRPr>
            </a:lvl7pPr>
            <a:lvl8pPr marL="3625653" indent="0">
              <a:buNone/>
              <a:defRPr sz="1500">
                <a:solidFill>
                  <a:schemeClr val="tx1">
                    <a:tint val="75000"/>
                  </a:schemeClr>
                </a:solidFill>
              </a:defRPr>
            </a:lvl8pPr>
            <a:lvl9pPr marL="4143603"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7447B580-6E78-458F-BECA-7774FE90351D}" type="datetimeFigureOut">
              <a:rPr lang="en-US" smtClean="0"/>
              <a:pPr/>
              <a:t>10/11/2013</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29A149E-E1B4-473B-AECC-3E6C0FC73DAC}" type="slidenum">
              <a:rPr lang="en-US" smtClean="0"/>
              <a:pPr/>
              <a:t>‹#›</a:t>
            </a:fld>
            <a:endParaRPr lang="en-US"/>
          </a:p>
        </p:txBody>
      </p:sp>
    </p:spTree>
    <p:extLst>
      <p:ext uri="{BB962C8B-B14F-4D97-AF65-F5344CB8AC3E}">
        <p14:creationId xmlns:p14="http://schemas.microsoft.com/office/powerpoint/2010/main" xmlns="" val="2804328065"/>
      </p:ext>
    </p:extLst>
  </p:cSld>
  <p:clrMapOvr>
    <a:masterClrMapping/>
  </p:clrMapOvr>
  <p:transition spd="med">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408176" y="2028750"/>
            <a:ext cx="4800600" cy="4398874"/>
          </a:xfrm>
        </p:spPr>
        <p:txBody>
          <a:bodyPr>
            <a:normAutofit/>
          </a:bodyPr>
          <a:lstStyle>
            <a:lvl1pPr>
              <a:defRPr sz="2300"/>
            </a:lvl1pPr>
            <a:lvl2pPr>
              <a:defRPr sz="2100"/>
            </a:lvl2pPr>
            <a:lvl3pPr>
              <a:defRPr sz="19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592825" y="2028750"/>
            <a:ext cx="4800600" cy="4398874"/>
          </a:xfrm>
        </p:spPr>
        <p:txBody>
          <a:bodyPr>
            <a:normAutofit/>
          </a:bodyPr>
          <a:lstStyle>
            <a:lvl1pPr>
              <a:defRPr sz="2300"/>
            </a:lvl1pPr>
            <a:lvl2pPr>
              <a:defRPr sz="2100"/>
            </a:lvl2pPr>
            <a:lvl3pPr>
              <a:defRPr sz="19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7447B580-6E78-458F-BECA-7774FE90351D}" type="datetimeFigureOut">
              <a:rPr lang="en-US" smtClean="0"/>
              <a:pPr/>
              <a:t>10/11/2013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A149E-E1B4-473B-AECC-3E6C0FC73DAC}" type="slidenum">
              <a:rPr lang="en-US" smtClean="0"/>
              <a:pPr/>
              <a:t>‹#›</a:t>
            </a:fld>
            <a:endParaRPr lang="en-US"/>
          </a:p>
        </p:txBody>
      </p:sp>
    </p:spTree>
    <p:extLst>
      <p:ext uri="{BB962C8B-B14F-4D97-AF65-F5344CB8AC3E}">
        <p14:creationId xmlns:p14="http://schemas.microsoft.com/office/powerpoint/2010/main" xmlns="" val="3117078411"/>
      </p:ext>
    </p:extLst>
  </p:cSld>
  <p:clrMapOvr>
    <a:masterClrMapping/>
  </p:clrMapOvr>
  <p:transition spd="med">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08176" y="497434"/>
            <a:ext cx="9985248" cy="1316736"/>
          </a:xfrm>
        </p:spPr>
        <p:txBody>
          <a:bodyPr/>
          <a:lstStyle/>
          <a:p>
            <a:r>
              <a:rPr lang="en-US" smtClean="0"/>
              <a:t>Click to edit Master title style</a:t>
            </a:r>
            <a:endParaRPr/>
          </a:p>
        </p:txBody>
      </p:sp>
      <p:sp>
        <p:nvSpPr>
          <p:cNvPr id="3" name="Text Placeholder 2"/>
          <p:cNvSpPr>
            <a:spLocks noGrp="1"/>
          </p:cNvSpPr>
          <p:nvPr>
            <p:ph type="body" idx="1"/>
          </p:nvPr>
        </p:nvSpPr>
        <p:spPr>
          <a:xfrm>
            <a:off x="1408176" y="1959962"/>
            <a:ext cx="4800600" cy="817694"/>
          </a:xfrm>
        </p:spPr>
        <p:txBody>
          <a:bodyPr anchor="ctr">
            <a:normAutofit/>
          </a:bodyPr>
          <a:lstStyle>
            <a:lvl1pPr marL="0" indent="0">
              <a:spcBef>
                <a:spcPts val="0"/>
              </a:spcBef>
              <a:buNone/>
              <a:defRPr sz="2500" b="0" cap="none" baseline="0"/>
            </a:lvl1pPr>
            <a:lvl2pPr marL="517951" indent="0">
              <a:buNone/>
              <a:defRPr sz="2300" b="1"/>
            </a:lvl2pPr>
            <a:lvl3pPr marL="1035900" indent="0">
              <a:buNone/>
              <a:defRPr sz="2100" b="1"/>
            </a:lvl3pPr>
            <a:lvl4pPr marL="1553851" indent="0">
              <a:buNone/>
              <a:defRPr sz="1900" b="1"/>
            </a:lvl4pPr>
            <a:lvl5pPr marL="2071802" indent="0">
              <a:buNone/>
              <a:defRPr sz="1900" b="1"/>
            </a:lvl5pPr>
            <a:lvl6pPr marL="2589752" indent="0">
              <a:buNone/>
              <a:defRPr sz="1900" b="1"/>
            </a:lvl6pPr>
            <a:lvl7pPr marL="3107702" indent="0">
              <a:buNone/>
              <a:defRPr sz="1900" b="1"/>
            </a:lvl7pPr>
            <a:lvl8pPr marL="3625653" indent="0">
              <a:buNone/>
              <a:defRPr sz="1900" b="1"/>
            </a:lvl8pPr>
            <a:lvl9pPr marL="4143603" indent="0">
              <a:buNone/>
              <a:defRPr sz="1900" b="1"/>
            </a:lvl9pPr>
          </a:lstStyle>
          <a:p>
            <a:pPr lvl="0"/>
            <a:r>
              <a:rPr lang="en-US" smtClean="0"/>
              <a:t>Click to edit Master text styles</a:t>
            </a:r>
          </a:p>
        </p:txBody>
      </p:sp>
      <p:sp>
        <p:nvSpPr>
          <p:cNvPr id="4" name="Content Placeholder 3"/>
          <p:cNvSpPr>
            <a:spLocks noGrp="1"/>
          </p:cNvSpPr>
          <p:nvPr>
            <p:ph sz="half" idx="2"/>
          </p:nvPr>
        </p:nvSpPr>
        <p:spPr>
          <a:xfrm>
            <a:off x="1408176" y="2923452"/>
            <a:ext cx="4800600" cy="3508103"/>
          </a:xfrm>
        </p:spPr>
        <p:txBody>
          <a:bodyPr>
            <a:normAutofit/>
          </a:bodyPr>
          <a:lstStyle>
            <a:lvl1pPr>
              <a:defRPr sz="2100"/>
            </a:lvl1pPr>
            <a:lvl2pPr>
              <a:defRPr sz="19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592825" y="1959962"/>
            <a:ext cx="4800600" cy="817694"/>
          </a:xfrm>
        </p:spPr>
        <p:txBody>
          <a:bodyPr anchor="ctr">
            <a:normAutofit/>
          </a:bodyPr>
          <a:lstStyle>
            <a:lvl1pPr marL="0" indent="0">
              <a:spcBef>
                <a:spcPts val="0"/>
              </a:spcBef>
              <a:buNone/>
              <a:defRPr sz="2500" b="0" cap="none" baseline="0"/>
            </a:lvl1pPr>
            <a:lvl2pPr marL="517951" indent="0">
              <a:buNone/>
              <a:defRPr sz="2300" b="1"/>
            </a:lvl2pPr>
            <a:lvl3pPr marL="1035900" indent="0">
              <a:buNone/>
              <a:defRPr sz="2100" b="1"/>
            </a:lvl3pPr>
            <a:lvl4pPr marL="1553851" indent="0">
              <a:buNone/>
              <a:defRPr sz="1900" b="1"/>
            </a:lvl4pPr>
            <a:lvl5pPr marL="2071802" indent="0">
              <a:buNone/>
              <a:defRPr sz="1900" b="1"/>
            </a:lvl5pPr>
            <a:lvl6pPr marL="2589752" indent="0">
              <a:buNone/>
              <a:defRPr sz="1900" b="1"/>
            </a:lvl6pPr>
            <a:lvl7pPr marL="3107702" indent="0">
              <a:buNone/>
              <a:defRPr sz="1900" b="1"/>
            </a:lvl7pPr>
            <a:lvl8pPr marL="3625653" indent="0">
              <a:buNone/>
              <a:defRPr sz="1900" b="1"/>
            </a:lvl8pPr>
            <a:lvl9pPr marL="4143603" indent="0">
              <a:buNone/>
              <a:defRPr sz="1900" b="1"/>
            </a:lvl9pPr>
          </a:lstStyle>
          <a:p>
            <a:pPr lvl="0"/>
            <a:r>
              <a:rPr lang="en-US" smtClean="0"/>
              <a:t>Click to edit Master text styles</a:t>
            </a:r>
          </a:p>
        </p:txBody>
      </p:sp>
      <p:sp>
        <p:nvSpPr>
          <p:cNvPr id="6" name="Content Placeholder 5"/>
          <p:cNvSpPr>
            <a:spLocks noGrp="1"/>
          </p:cNvSpPr>
          <p:nvPr>
            <p:ph sz="quarter" idx="4"/>
          </p:nvPr>
        </p:nvSpPr>
        <p:spPr>
          <a:xfrm>
            <a:off x="6592825" y="2923452"/>
            <a:ext cx="4800600" cy="3508103"/>
          </a:xfrm>
        </p:spPr>
        <p:txBody>
          <a:bodyPr>
            <a:normAutofit/>
          </a:bodyPr>
          <a:lstStyle>
            <a:lvl1pPr>
              <a:defRPr sz="2100"/>
            </a:lvl1pPr>
            <a:lvl2pPr>
              <a:defRPr sz="19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7447B580-6E78-458F-BECA-7774FE90351D}" type="datetimeFigureOut">
              <a:rPr lang="en-US" smtClean="0"/>
              <a:pPr/>
              <a:t>10/11/2013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9A149E-E1B4-473B-AECC-3E6C0FC73DAC}" type="slidenum">
              <a:rPr lang="en-US" smtClean="0"/>
              <a:pPr/>
              <a:t>‹#›</a:t>
            </a:fld>
            <a:endParaRPr lang="en-US"/>
          </a:p>
        </p:txBody>
      </p:sp>
    </p:spTree>
    <p:extLst>
      <p:ext uri="{BB962C8B-B14F-4D97-AF65-F5344CB8AC3E}">
        <p14:creationId xmlns:p14="http://schemas.microsoft.com/office/powerpoint/2010/main" xmlns="" val="4057080828"/>
      </p:ext>
    </p:extLst>
  </p:cSld>
  <p:clrMapOvr>
    <a:masterClrMapping/>
  </p:clrMapOvr>
  <p:transition spd="med">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447B580-6E78-458F-BECA-7774FE90351D}" type="datetimeFigureOut">
              <a:rPr lang="en-US" smtClean="0"/>
              <a:pPr/>
              <a:t>10/11/2013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9A149E-E1B4-473B-AECC-3E6C0FC73DAC}" type="slidenum">
              <a:rPr lang="en-US" smtClean="0"/>
              <a:pPr/>
              <a:t>‹#›</a:t>
            </a:fld>
            <a:endParaRPr lang="en-US"/>
          </a:p>
        </p:txBody>
      </p:sp>
    </p:spTree>
    <p:extLst>
      <p:ext uri="{BB962C8B-B14F-4D97-AF65-F5344CB8AC3E}">
        <p14:creationId xmlns:p14="http://schemas.microsoft.com/office/powerpoint/2010/main" xmlns="" val="842011030"/>
      </p:ext>
    </p:extLst>
  </p:cSld>
  <p:clrMapOvr>
    <a:masterClrMapping/>
  </p:clrMapOvr>
  <p:transition spd="med">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7447B580-6E78-458F-BECA-7774FE90351D}" type="datetimeFigureOut">
              <a:rPr lang="en-US" smtClean="0"/>
              <a:pPr/>
              <a:t>10/11/2013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US"/>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D29A149E-E1B4-473B-AECC-3E6C0FC73DAC}" type="slidenum">
              <a:rPr lang="en-US" smtClean="0"/>
              <a:pPr/>
              <a:t>‹#›</a:t>
            </a:fld>
            <a:endParaRPr lang="en-US"/>
          </a:p>
        </p:txBody>
      </p:sp>
    </p:spTree>
    <p:extLst>
      <p:ext uri="{BB962C8B-B14F-4D97-AF65-F5344CB8AC3E}">
        <p14:creationId xmlns:p14="http://schemas.microsoft.com/office/powerpoint/2010/main" xmlns="" val="2559003960"/>
      </p:ext>
    </p:extLst>
  </p:cSld>
  <p:clrMapOvr>
    <a:masterClrMapping/>
  </p:clrMapOvr>
  <p:transition spd="med">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8435" y="2519684"/>
            <a:ext cx="3360420" cy="2123440"/>
          </a:xfrm>
        </p:spPr>
        <p:txBody>
          <a:bodyPr anchor="b">
            <a:normAutofit/>
          </a:bodyPr>
          <a:lstStyle>
            <a:lvl1pPr>
              <a:defRPr sz="3800" b="0"/>
            </a:lvl1pPr>
          </a:lstStyle>
          <a:p>
            <a:r>
              <a:rPr lang="en-US" smtClean="0"/>
              <a:t>Click to edit Master title style</a:t>
            </a:r>
            <a:endParaRPr/>
          </a:p>
        </p:txBody>
      </p:sp>
      <p:sp>
        <p:nvSpPr>
          <p:cNvPr id="3" name="Content Placeholder 2"/>
          <p:cNvSpPr>
            <a:spLocks noGrp="1"/>
          </p:cNvSpPr>
          <p:nvPr>
            <p:ph idx="1"/>
          </p:nvPr>
        </p:nvSpPr>
        <p:spPr>
          <a:xfrm>
            <a:off x="4718926" y="731520"/>
            <a:ext cx="7600951" cy="5852160"/>
          </a:xfrm>
        </p:spPr>
        <p:txBody>
          <a:bodyPr>
            <a:normAutofit/>
          </a:bodyPr>
          <a:lstStyle>
            <a:lvl1pPr>
              <a:defRPr sz="2300"/>
            </a:lvl1pPr>
            <a:lvl2pPr>
              <a:defRPr sz="2100"/>
            </a:lvl2pPr>
            <a:lvl3pPr>
              <a:defRPr sz="19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98435" y="4658462"/>
            <a:ext cx="3360420" cy="1730146"/>
          </a:xfrm>
        </p:spPr>
        <p:txBody>
          <a:bodyPr>
            <a:normAutofit/>
          </a:bodyPr>
          <a:lstStyle>
            <a:lvl1pPr marL="0" indent="0">
              <a:spcBef>
                <a:spcPts val="1359"/>
              </a:spcBef>
              <a:buNone/>
              <a:defRPr sz="1900"/>
            </a:lvl1pPr>
            <a:lvl2pPr marL="517951" indent="0">
              <a:buNone/>
              <a:defRPr sz="1300"/>
            </a:lvl2pPr>
            <a:lvl3pPr marL="1035900" indent="0">
              <a:buNone/>
              <a:defRPr sz="1100"/>
            </a:lvl3pPr>
            <a:lvl4pPr marL="1553851" indent="0">
              <a:buNone/>
              <a:defRPr sz="1000"/>
            </a:lvl4pPr>
            <a:lvl5pPr marL="2071802" indent="0">
              <a:buNone/>
              <a:defRPr sz="1000"/>
            </a:lvl5pPr>
            <a:lvl6pPr marL="2589752" indent="0">
              <a:buNone/>
              <a:defRPr sz="1000"/>
            </a:lvl6pPr>
            <a:lvl7pPr marL="3107702" indent="0">
              <a:buNone/>
              <a:defRPr sz="1000"/>
            </a:lvl7pPr>
            <a:lvl8pPr marL="3625653" indent="0">
              <a:buNone/>
              <a:defRPr sz="1000"/>
            </a:lvl8pPr>
            <a:lvl9pPr marL="41436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47B580-6E78-458F-BECA-7774FE90351D}" type="datetimeFigureOut">
              <a:rPr lang="en-US" smtClean="0"/>
              <a:pPr/>
              <a:t>10/11/2013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A149E-E1B4-473B-AECC-3E6C0FC73DAC}" type="slidenum">
              <a:rPr lang="en-US" smtClean="0"/>
              <a:pPr/>
              <a:t>‹#›</a:t>
            </a:fld>
            <a:endParaRPr lang="en-US"/>
          </a:p>
        </p:txBody>
      </p:sp>
    </p:spTree>
    <p:extLst>
      <p:ext uri="{BB962C8B-B14F-4D97-AF65-F5344CB8AC3E}">
        <p14:creationId xmlns:p14="http://schemas.microsoft.com/office/powerpoint/2010/main" xmlns="" val="1435946658"/>
      </p:ext>
    </p:extLst>
  </p:cSld>
  <p:clrMapOvr>
    <a:masterClrMapping/>
  </p:clrMapOvr>
  <p:transition spd="med">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bwMode="ltGray">
          <a:xfrm>
            <a:off x="1667" y="7022592"/>
            <a:ext cx="12798268" cy="292608"/>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lIns="103591" tIns="51795" rIns="103591" bIns="51795" rtlCol="0" anchor="ctr"/>
          <a:lstStyle/>
          <a:p>
            <a:pPr marR="0" lvl="0" indent="0" algn="ctr" fontAlgn="auto">
              <a:lnSpc>
                <a:spcPct val="100000"/>
              </a:lnSpc>
              <a:spcBef>
                <a:spcPts val="0"/>
              </a:spcBef>
              <a:spcAft>
                <a:spcPts val="0"/>
              </a:spcAft>
              <a:buClrTx/>
              <a:buSzTx/>
              <a:buFontTx/>
              <a:buNone/>
              <a:tabLst/>
            </a:pPr>
            <a:endParaRPr kumimoji="0" b="0" i="0" u="none" strike="noStrike" kern="0" cap="none" spc="0" normalizeH="0" baseline="0">
              <a:ln>
                <a:noFill/>
              </a:ln>
              <a:solidFill>
                <a:prstClr val="white"/>
              </a:solidFill>
              <a:effectLst/>
              <a:uLnTx/>
              <a:uFillTx/>
              <a:latin typeface="Euphemia"/>
            </a:endParaRPr>
          </a:p>
        </p:txBody>
      </p:sp>
      <p:sp>
        <p:nvSpPr>
          <p:cNvPr id="8" name="Rectangle 7"/>
          <p:cNvSpPr/>
          <p:nvPr/>
        </p:nvSpPr>
        <p:spPr bwMode="white">
          <a:xfrm>
            <a:off x="1667" y="7022592"/>
            <a:ext cx="12798268" cy="4876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03591" tIns="51795" rIns="103591" bIns="51795" rtlCol="0" anchor="ctr"/>
          <a:lstStyle/>
          <a:p>
            <a:pPr algn="ctr"/>
            <a:endParaRPr/>
          </a:p>
        </p:txBody>
      </p:sp>
      <p:sp>
        <p:nvSpPr>
          <p:cNvPr id="2" name="Title Placeholder 1"/>
          <p:cNvSpPr>
            <a:spLocks noGrp="1"/>
          </p:cNvSpPr>
          <p:nvPr>
            <p:ph type="title"/>
          </p:nvPr>
        </p:nvSpPr>
        <p:spPr>
          <a:xfrm>
            <a:off x="1408176" y="498520"/>
            <a:ext cx="9985248" cy="1315652"/>
          </a:xfrm>
          <a:prstGeom prst="rect">
            <a:avLst/>
          </a:prstGeom>
        </p:spPr>
        <p:txBody>
          <a:bodyPr vert="horz" lIns="103591" tIns="51795" rIns="103591" bIns="51795"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408176" y="2028753"/>
            <a:ext cx="9985248" cy="4402802"/>
          </a:xfrm>
          <a:prstGeom prst="rect">
            <a:avLst/>
          </a:prstGeom>
        </p:spPr>
        <p:txBody>
          <a:bodyPr vert="horz" lIns="103591" tIns="51795" rIns="103591" bIns="5179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9319566" y="7042100"/>
            <a:ext cx="1008128" cy="253594"/>
          </a:xfrm>
          <a:prstGeom prst="rect">
            <a:avLst/>
          </a:prstGeom>
        </p:spPr>
        <p:txBody>
          <a:bodyPr vert="horz" lIns="103591" tIns="51795" rIns="103591" bIns="51795" rtlCol="0" anchor="ctr"/>
          <a:lstStyle>
            <a:lvl1pPr algn="r">
              <a:defRPr sz="900">
                <a:solidFill>
                  <a:schemeClr val="bg2"/>
                </a:solidFill>
              </a:defRPr>
            </a:lvl1pPr>
          </a:lstStyle>
          <a:p>
            <a:fld id="{7447B580-6E78-458F-BECA-7774FE90351D}" type="datetimeFigureOut">
              <a:rPr lang="en-US" smtClean="0"/>
              <a:pPr/>
              <a:t>10/11/2013</a:t>
            </a:fld>
            <a:endParaRPr lang="en-US"/>
          </a:p>
        </p:txBody>
      </p:sp>
      <p:sp>
        <p:nvSpPr>
          <p:cNvPr id="5" name="Footer Placeholder 4"/>
          <p:cNvSpPr>
            <a:spLocks noGrp="1"/>
          </p:cNvSpPr>
          <p:nvPr>
            <p:ph type="ftr" sz="quarter" idx="3"/>
          </p:nvPr>
        </p:nvSpPr>
        <p:spPr>
          <a:xfrm>
            <a:off x="1408178" y="7042100"/>
            <a:ext cx="7517742" cy="253594"/>
          </a:xfrm>
          <a:prstGeom prst="rect">
            <a:avLst/>
          </a:prstGeom>
        </p:spPr>
        <p:txBody>
          <a:bodyPr vert="horz" lIns="103591" tIns="51795" rIns="103591" bIns="51795" rtlCol="0" anchor="ctr"/>
          <a:lstStyle>
            <a:lvl1pPr algn="l">
              <a:defRPr sz="900" cap="all" baseline="0">
                <a:solidFill>
                  <a:schemeClr val="bg2"/>
                </a:solidFill>
              </a:defRPr>
            </a:lvl1pPr>
          </a:lstStyle>
          <a:p>
            <a:endParaRPr lang="en-US"/>
          </a:p>
        </p:txBody>
      </p:sp>
      <p:sp>
        <p:nvSpPr>
          <p:cNvPr id="6" name="Slide Number Placeholder 5"/>
          <p:cNvSpPr>
            <a:spLocks noGrp="1"/>
          </p:cNvSpPr>
          <p:nvPr>
            <p:ph type="sldNum" sz="quarter" idx="4"/>
          </p:nvPr>
        </p:nvSpPr>
        <p:spPr>
          <a:xfrm>
            <a:off x="10721344" y="7042100"/>
            <a:ext cx="672083" cy="253594"/>
          </a:xfrm>
          <a:prstGeom prst="rect">
            <a:avLst/>
          </a:prstGeom>
        </p:spPr>
        <p:txBody>
          <a:bodyPr vert="horz" lIns="103591" tIns="51795" rIns="103591" bIns="51795" rtlCol="0" anchor="ctr"/>
          <a:lstStyle>
            <a:lvl1pPr algn="r">
              <a:defRPr sz="900">
                <a:solidFill>
                  <a:schemeClr val="bg2"/>
                </a:solidFill>
              </a:defRPr>
            </a:lvl1pPr>
          </a:lstStyle>
          <a:p>
            <a:fld id="{D29A149E-E1B4-473B-AECC-3E6C0FC73DAC}" type="slidenum">
              <a:rPr lang="en-US" smtClean="0"/>
              <a:pPr/>
              <a:t>‹#›</a:t>
            </a:fld>
            <a:endParaRPr lang="en-US"/>
          </a:p>
        </p:txBody>
      </p:sp>
    </p:spTree>
    <p:extLst>
      <p:ext uri="{BB962C8B-B14F-4D97-AF65-F5344CB8AC3E}">
        <p14:creationId xmlns:p14="http://schemas.microsoft.com/office/powerpoint/2010/main" xmlns="" val="2563760958"/>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Lst>
  <p:transition spd="med">
    <p:newsflash/>
  </p:transition>
  <p:txStyles>
    <p:titleStyle>
      <a:lvl1pPr marL="0" indent="0" algn="l" defTabSz="1035900" rtl="0" eaLnBrk="1" latinLnBrk="0" hangingPunct="1">
        <a:lnSpc>
          <a:spcPct val="90000"/>
        </a:lnSpc>
        <a:spcBef>
          <a:spcPct val="0"/>
        </a:spcBef>
        <a:buFont typeface="Arial" pitchFamily="34" charset="0"/>
        <a:buNone/>
        <a:defRPr sz="3800" kern="1200">
          <a:solidFill>
            <a:schemeClr val="tx2">
              <a:lumMod val="75000"/>
            </a:schemeClr>
          </a:solidFill>
          <a:latin typeface="+mj-lt"/>
          <a:ea typeface="+mj-ea"/>
          <a:cs typeface="+mj-cs"/>
        </a:defRPr>
      </a:lvl1pPr>
    </p:titleStyle>
    <p:bodyStyle>
      <a:lvl1pPr marL="310771" indent="-258975" algn="l" defTabSz="1035900" rtl="0" eaLnBrk="1" latinLnBrk="0" hangingPunct="1">
        <a:lnSpc>
          <a:spcPct val="90000"/>
        </a:lnSpc>
        <a:spcBef>
          <a:spcPts val="2039"/>
        </a:spcBef>
        <a:buClr>
          <a:schemeClr val="tx2"/>
        </a:buClr>
        <a:buSzPct val="80000"/>
        <a:buFont typeface="Wingdings" pitchFamily="2" charset="2"/>
        <a:buChar char="§"/>
        <a:defRPr sz="2300" kern="1200">
          <a:solidFill>
            <a:schemeClr val="tx2"/>
          </a:solidFill>
          <a:latin typeface="+mn-lt"/>
          <a:ea typeface="+mn-ea"/>
          <a:cs typeface="+mn-cs"/>
        </a:defRPr>
      </a:lvl1pPr>
      <a:lvl2pPr marL="673336" indent="-258975" algn="l" defTabSz="1035900" rtl="0" eaLnBrk="1" latinLnBrk="0" hangingPunct="1">
        <a:lnSpc>
          <a:spcPct val="90000"/>
        </a:lnSpc>
        <a:spcBef>
          <a:spcPts val="1132"/>
        </a:spcBef>
        <a:buClr>
          <a:schemeClr val="tx2"/>
        </a:buClr>
        <a:buSzPct val="80000"/>
        <a:buFont typeface="Wingdings" pitchFamily="2" charset="2"/>
        <a:buChar char="§"/>
        <a:defRPr sz="2100" kern="1200">
          <a:solidFill>
            <a:schemeClr val="tx2"/>
          </a:solidFill>
          <a:latin typeface="+mn-lt"/>
          <a:ea typeface="+mn-ea"/>
          <a:cs typeface="+mn-cs"/>
        </a:defRPr>
      </a:lvl2pPr>
      <a:lvl3pPr marL="1035900" indent="-258975" algn="l" defTabSz="1035900" rtl="0" eaLnBrk="1" latinLnBrk="0" hangingPunct="1">
        <a:lnSpc>
          <a:spcPct val="90000"/>
        </a:lnSpc>
        <a:spcBef>
          <a:spcPts val="907"/>
        </a:spcBef>
        <a:buClr>
          <a:schemeClr val="tx2"/>
        </a:buClr>
        <a:buSzPct val="80000"/>
        <a:buFont typeface="Wingdings" pitchFamily="2" charset="2"/>
        <a:buChar char="§"/>
        <a:defRPr sz="1900" kern="1200">
          <a:solidFill>
            <a:schemeClr val="tx2"/>
          </a:solidFill>
          <a:latin typeface="+mn-lt"/>
          <a:ea typeface="+mn-ea"/>
          <a:cs typeface="+mn-cs"/>
        </a:defRPr>
      </a:lvl3pPr>
      <a:lvl4pPr marL="1398466" indent="-258975" algn="l" defTabSz="1035900" rtl="0" eaLnBrk="1" latinLnBrk="0" hangingPunct="1">
        <a:lnSpc>
          <a:spcPct val="90000"/>
        </a:lnSpc>
        <a:spcBef>
          <a:spcPts val="907"/>
        </a:spcBef>
        <a:buClr>
          <a:schemeClr val="tx2"/>
        </a:buClr>
        <a:buSzPct val="80000"/>
        <a:buFont typeface="Wingdings" pitchFamily="2" charset="2"/>
        <a:buChar char="§"/>
        <a:defRPr sz="1500" kern="1200">
          <a:solidFill>
            <a:schemeClr val="tx2"/>
          </a:solidFill>
          <a:latin typeface="+mn-lt"/>
          <a:ea typeface="+mn-ea"/>
          <a:cs typeface="+mn-cs"/>
        </a:defRPr>
      </a:lvl4pPr>
      <a:lvl5pPr marL="1761031" indent="-258975" algn="l" defTabSz="1035900" rtl="0" eaLnBrk="1" latinLnBrk="0" hangingPunct="1">
        <a:lnSpc>
          <a:spcPct val="90000"/>
        </a:lnSpc>
        <a:spcBef>
          <a:spcPts val="907"/>
        </a:spcBef>
        <a:buClr>
          <a:schemeClr val="tx2"/>
        </a:buClr>
        <a:buSzPct val="80000"/>
        <a:buFont typeface="Wingdings" pitchFamily="2" charset="2"/>
        <a:buChar char="§"/>
        <a:defRPr sz="1500" kern="1200">
          <a:solidFill>
            <a:schemeClr val="tx2"/>
          </a:solidFill>
          <a:latin typeface="+mn-lt"/>
          <a:ea typeface="+mn-ea"/>
          <a:cs typeface="+mn-cs"/>
        </a:defRPr>
      </a:lvl5pPr>
      <a:lvl6pPr marL="2123596" indent="-258975" algn="l" defTabSz="1035900" rtl="0" eaLnBrk="1" latinLnBrk="0" hangingPunct="1">
        <a:lnSpc>
          <a:spcPct val="90000"/>
        </a:lnSpc>
        <a:spcBef>
          <a:spcPts val="907"/>
        </a:spcBef>
        <a:buSzPct val="80000"/>
        <a:buFont typeface="Wingdings" pitchFamily="2" charset="2"/>
        <a:buChar char="§"/>
        <a:defRPr sz="1500" kern="1200">
          <a:solidFill>
            <a:schemeClr val="tx2"/>
          </a:solidFill>
          <a:latin typeface="+mn-lt"/>
          <a:ea typeface="+mn-ea"/>
          <a:cs typeface="+mn-cs"/>
        </a:defRPr>
      </a:lvl6pPr>
      <a:lvl7pPr marL="2486162" indent="-258975" algn="l" defTabSz="1035900" rtl="0" eaLnBrk="1" latinLnBrk="0" hangingPunct="1">
        <a:lnSpc>
          <a:spcPct val="90000"/>
        </a:lnSpc>
        <a:spcBef>
          <a:spcPts val="907"/>
        </a:spcBef>
        <a:buSzPct val="80000"/>
        <a:buFont typeface="Wingdings" pitchFamily="2" charset="2"/>
        <a:buChar char="§"/>
        <a:defRPr sz="1500" kern="1200" baseline="0">
          <a:solidFill>
            <a:schemeClr val="tx2"/>
          </a:solidFill>
          <a:latin typeface="+mn-lt"/>
          <a:ea typeface="+mn-ea"/>
          <a:cs typeface="+mn-cs"/>
        </a:defRPr>
      </a:lvl7pPr>
      <a:lvl8pPr marL="2848727" indent="-258975" algn="l" defTabSz="1035900" rtl="0" eaLnBrk="1" latinLnBrk="0" hangingPunct="1">
        <a:lnSpc>
          <a:spcPct val="90000"/>
        </a:lnSpc>
        <a:spcBef>
          <a:spcPts val="907"/>
        </a:spcBef>
        <a:buSzPct val="80000"/>
        <a:buFont typeface="Wingdings" pitchFamily="2" charset="2"/>
        <a:buChar char="§"/>
        <a:defRPr sz="1500" kern="1200" baseline="0">
          <a:solidFill>
            <a:schemeClr val="tx2"/>
          </a:solidFill>
          <a:latin typeface="+mn-lt"/>
          <a:ea typeface="+mn-ea"/>
          <a:cs typeface="+mn-cs"/>
        </a:defRPr>
      </a:lvl8pPr>
      <a:lvl9pPr marL="3211293" indent="-258975" algn="l" defTabSz="1035900" rtl="0" eaLnBrk="1" latinLnBrk="0" hangingPunct="1">
        <a:lnSpc>
          <a:spcPct val="90000"/>
        </a:lnSpc>
        <a:spcBef>
          <a:spcPts val="907"/>
        </a:spcBef>
        <a:buSzPct val="80000"/>
        <a:buFont typeface="Wingdings" pitchFamily="2" charset="2"/>
        <a:buChar char="§"/>
        <a:defRPr sz="1500" kern="1200" baseline="0">
          <a:solidFill>
            <a:schemeClr val="tx2"/>
          </a:solidFill>
          <a:latin typeface="+mn-lt"/>
          <a:ea typeface="+mn-ea"/>
          <a:cs typeface="+mn-cs"/>
        </a:defRPr>
      </a:lvl9pPr>
    </p:bodyStyle>
    <p:otherStyle>
      <a:defPPr>
        <a:defRPr/>
      </a:defPPr>
      <a:lvl1pPr marL="0" algn="l" defTabSz="1035900" rtl="0" eaLnBrk="1" latinLnBrk="0" hangingPunct="1">
        <a:defRPr sz="2100" kern="1200">
          <a:solidFill>
            <a:schemeClr val="tx1"/>
          </a:solidFill>
          <a:latin typeface="+mn-lt"/>
          <a:ea typeface="+mn-ea"/>
          <a:cs typeface="+mn-cs"/>
        </a:defRPr>
      </a:lvl1pPr>
      <a:lvl2pPr marL="517951" algn="l" defTabSz="1035900" rtl="0" eaLnBrk="1" latinLnBrk="0" hangingPunct="1">
        <a:defRPr sz="2100" kern="1200">
          <a:solidFill>
            <a:schemeClr val="tx1"/>
          </a:solidFill>
          <a:latin typeface="+mn-lt"/>
          <a:ea typeface="+mn-ea"/>
          <a:cs typeface="+mn-cs"/>
        </a:defRPr>
      </a:lvl2pPr>
      <a:lvl3pPr marL="1035900" algn="l" defTabSz="1035900" rtl="0" eaLnBrk="1" latinLnBrk="0" hangingPunct="1">
        <a:defRPr sz="2100" kern="1200">
          <a:solidFill>
            <a:schemeClr val="tx1"/>
          </a:solidFill>
          <a:latin typeface="+mn-lt"/>
          <a:ea typeface="+mn-ea"/>
          <a:cs typeface="+mn-cs"/>
        </a:defRPr>
      </a:lvl3pPr>
      <a:lvl4pPr marL="1553851" algn="l" defTabSz="1035900" rtl="0" eaLnBrk="1" latinLnBrk="0" hangingPunct="1">
        <a:defRPr sz="2100" kern="1200">
          <a:solidFill>
            <a:schemeClr val="tx1"/>
          </a:solidFill>
          <a:latin typeface="+mn-lt"/>
          <a:ea typeface="+mn-ea"/>
          <a:cs typeface="+mn-cs"/>
        </a:defRPr>
      </a:lvl4pPr>
      <a:lvl5pPr marL="2071802" algn="l" defTabSz="1035900" rtl="0" eaLnBrk="1" latinLnBrk="0" hangingPunct="1">
        <a:defRPr sz="2100" kern="1200">
          <a:solidFill>
            <a:schemeClr val="tx1"/>
          </a:solidFill>
          <a:latin typeface="+mn-lt"/>
          <a:ea typeface="+mn-ea"/>
          <a:cs typeface="+mn-cs"/>
        </a:defRPr>
      </a:lvl5pPr>
      <a:lvl6pPr marL="2589752" algn="l" defTabSz="1035900" rtl="0" eaLnBrk="1" latinLnBrk="0" hangingPunct="1">
        <a:defRPr sz="2100" kern="1200">
          <a:solidFill>
            <a:schemeClr val="tx1"/>
          </a:solidFill>
          <a:latin typeface="+mn-lt"/>
          <a:ea typeface="+mn-ea"/>
          <a:cs typeface="+mn-cs"/>
        </a:defRPr>
      </a:lvl6pPr>
      <a:lvl7pPr marL="3107702" algn="l" defTabSz="1035900" rtl="0" eaLnBrk="1" latinLnBrk="0" hangingPunct="1">
        <a:defRPr sz="2100" kern="1200">
          <a:solidFill>
            <a:schemeClr val="tx1"/>
          </a:solidFill>
          <a:latin typeface="+mn-lt"/>
          <a:ea typeface="+mn-ea"/>
          <a:cs typeface="+mn-cs"/>
        </a:defRPr>
      </a:lvl7pPr>
      <a:lvl8pPr marL="3625653" algn="l" defTabSz="1035900" rtl="0" eaLnBrk="1" latinLnBrk="0" hangingPunct="1">
        <a:defRPr sz="2100" kern="1200">
          <a:solidFill>
            <a:schemeClr val="tx1"/>
          </a:solidFill>
          <a:latin typeface="+mn-lt"/>
          <a:ea typeface="+mn-ea"/>
          <a:cs typeface="+mn-cs"/>
        </a:defRPr>
      </a:lvl8pPr>
      <a:lvl9pPr marL="4143603" algn="l" defTabSz="1035900" rtl="0" eaLnBrk="1" latinLnBrk="0" hangingPunct="1">
        <a:defRPr sz="21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360">
          <p15:clr>
            <a:srgbClr val="F26B43"/>
          </p15:clr>
        </p15:guide>
        <p15:guide id="2" pos="40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801600" cy="5105400"/>
          </a:xfrm>
        </p:spPr>
        <p:txBody>
          <a:bodyPr anchor="t">
            <a:normAutofit/>
          </a:bodyPr>
          <a:lstStyle/>
          <a:p>
            <a:pPr algn="l"/>
            <a:r>
              <a:rPr lang="en-US" sz="4000" b="1" dirty="0" smtClean="0">
                <a:solidFill>
                  <a:schemeClr val="tx2">
                    <a:lumMod val="75000"/>
                  </a:schemeClr>
                </a:solidFill>
                <a:effectLst>
                  <a:outerShdw blurRad="38100" dist="38100" dir="2700000" algn="tl">
                    <a:srgbClr val="000000">
                      <a:alpha val="43137"/>
                    </a:srgbClr>
                  </a:outerShdw>
                </a:effectLst>
                <a:latin typeface="Georgia" pitchFamily="18" charset="0"/>
              </a:rPr>
              <a:t>   </a:t>
            </a:r>
            <a:r>
              <a:rPr lang="en-US" sz="4000" b="1" u="sng" dirty="0" smtClean="0">
                <a:solidFill>
                  <a:schemeClr val="tx2">
                    <a:lumMod val="75000"/>
                  </a:schemeClr>
                </a:solidFill>
                <a:effectLst>
                  <a:outerShdw blurRad="38100" dist="38100" dir="2700000" algn="tl">
                    <a:srgbClr val="000000">
                      <a:alpha val="43137"/>
                    </a:srgbClr>
                  </a:outerShdw>
                </a:effectLst>
                <a:latin typeface="Georgia" pitchFamily="18" charset="0"/>
              </a:rPr>
              <a:t>G.K.BHARAD INSTITUTE OF ENGINEERING</a:t>
            </a:r>
            <a:br>
              <a:rPr lang="en-US" sz="4000" b="1" u="sng" dirty="0" smtClean="0">
                <a:solidFill>
                  <a:schemeClr val="tx2">
                    <a:lumMod val="75000"/>
                  </a:schemeClr>
                </a:solidFill>
                <a:effectLst>
                  <a:outerShdw blurRad="38100" dist="38100" dir="2700000" algn="tl">
                    <a:srgbClr val="000000">
                      <a:alpha val="43137"/>
                    </a:srgbClr>
                  </a:outerShdw>
                </a:effectLst>
                <a:latin typeface="Georgia" pitchFamily="18" charset="0"/>
              </a:rPr>
            </a:br>
            <a:r>
              <a:rPr lang="en-US" sz="4000" b="1" u="sng" dirty="0" smtClean="0">
                <a:solidFill>
                  <a:schemeClr val="tx2">
                    <a:lumMod val="75000"/>
                  </a:schemeClr>
                </a:solidFill>
                <a:effectLst>
                  <a:outerShdw blurRad="38100" dist="38100" dir="2700000" algn="tl">
                    <a:srgbClr val="000000">
                      <a:alpha val="43137"/>
                    </a:srgbClr>
                  </a:outerShdw>
                </a:effectLst>
                <a:latin typeface="Georgia" pitchFamily="18" charset="0"/>
              </a:rPr>
              <a:t/>
            </a:r>
            <a:br>
              <a:rPr lang="en-US" sz="4000" b="1" u="sng" dirty="0" smtClean="0">
                <a:solidFill>
                  <a:schemeClr val="tx2">
                    <a:lumMod val="75000"/>
                  </a:schemeClr>
                </a:solidFill>
                <a:effectLst>
                  <a:outerShdw blurRad="38100" dist="38100" dir="2700000" algn="tl">
                    <a:srgbClr val="000000">
                      <a:alpha val="43137"/>
                    </a:srgbClr>
                  </a:outerShdw>
                </a:effectLst>
                <a:latin typeface="Georgia" pitchFamily="18" charset="0"/>
              </a:rPr>
            </a:br>
            <a:r>
              <a:rPr lang="en-US" sz="4000" b="1" dirty="0" smtClean="0">
                <a:solidFill>
                  <a:schemeClr val="tx2">
                    <a:lumMod val="75000"/>
                  </a:schemeClr>
                </a:solidFill>
                <a:effectLst>
                  <a:outerShdw blurRad="38100" dist="38100" dir="2700000" algn="tl">
                    <a:srgbClr val="000000">
                      <a:alpha val="43137"/>
                    </a:srgbClr>
                  </a:outerShdw>
                </a:effectLst>
                <a:latin typeface="Georgia" pitchFamily="18" charset="0"/>
              </a:rPr>
              <a:t>	</a:t>
            </a:r>
            <a:r>
              <a:rPr lang="en-US" sz="2400" dirty="0" smtClean="0">
                <a:solidFill>
                  <a:schemeClr val="tx2">
                    <a:lumMod val="75000"/>
                  </a:schemeClr>
                </a:solidFill>
                <a:latin typeface="Georgia" pitchFamily="18" charset="0"/>
              </a:rPr>
              <a:t>Subject : Element Of Mechanical Engineering                  Subject Code : 2110006</a:t>
            </a:r>
            <a:br>
              <a:rPr lang="en-US" sz="2400" dirty="0" smtClean="0">
                <a:solidFill>
                  <a:schemeClr val="tx2">
                    <a:lumMod val="75000"/>
                  </a:schemeClr>
                </a:solidFill>
                <a:latin typeface="Georgia" pitchFamily="18" charset="0"/>
              </a:rPr>
            </a:br>
            <a:r>
              <a:rPr lang="en-US" sz="2400" dirty="0" smtClean="0">
                <a:solidFill>
                  <a:schemeClr val="tx2">
                    <a:lumMod val="75000"/>
                  </a:schemeClr>
                </a:solidFill>
                <a:latin typeface="Georgia" pitchFamily="18" charset="0"/>
              </a:rPr>
              <a:t/>
            </a:r>
            <a:br>
              <a:rPr lang="en-US" sz="2400" dirty="0" smtClean="0">
                <a:solidFill>
                  <a:schemeClr val="tx2">
                    <a:lumMod val="75000"/>
                  </a:schemeClr>
                </a:solidFill>
                <a:latin typeface="Georgia" pitchFamily="18" charset="0"/>
              </a:rPr>
            </a:br>
            <a:r>
              <a:rPr lang="en-US" sz="2400" dirty="0" smtClean="0">
                <a:solidFill>
                  <a:schemeClr val="tx2">
                    <a:lumMod val="75000"/>
                  </a:schemeClr>
                </a:solidFill>
                <a:latin typeface="Georgia" pitchFamily="18" charset="0"/>
              </a:rPr>
              <a:t>	Topic name : I.C.Engine</a:t>
            </a:r>
            <a:br>
              <a:rPr lang="en-US" sz="2400" dirty="0" smtClean="0">
                <a:solidFill>
                  <a:schemeClr val="tx2">
                    <a:lumMod val="75000"/>
                  </a:schemeClr>
                </a:solidFill>
                <a:latin typeface="Georgia" pitchFamily="18" charset="0"/>
              </a:rPr>
            </a:br>
            <a:r>
              <a:rPr lang="en-US" sz="2400" dirty="0" smtClean="0">
                <a:solidFill>
                  <a:schemeClr val="tx2">
                    <a:lumMod val="75000"/>
                  </a:schemeClr>
                </a:solidFill>
                <a:latin typeface="Georgia" pitchFamily="18" charset="0"/>
              </a:rPr>
              <a:t> </a:t>
            </a:r>
            <a:br>
              <a:rPr lang="en-US" sz="2400" dirty="0" smtClean="0">
                <a:solidFill>
                  <a:schemeClr val="tx2">
                    <a:lumMod val="75000"/>
                  </a:schemeClr>
                </a:solidFill>
                <a:latin typeface="Georgia" pitchFamily="18" charset="0"/>
              </a:rPr>
            </a:br>
            <a:r>
              <a:rPr lang="en-US" sz="2400" dirty="0" smtClean="0">
                <a:solidFill>
                  <a:schemeClr val="tx2">
                    <a:lumMod val="75000"/>
                  </a:schemeClr>
                </a:solidFill>
                <a:latin typeface="Georgia" pitchFamily="18" charset="0"/>
              </a:rPr>
              <a:t>	</a:t>
            </a:r>
            <a:r>
              <a:rPr lang="en-US" sz="2400" dirty="0" smtClean="0">
                <a:solidFill>
                  <a:schemeClr val="tx2">
                    <a:lumMod val="75000"/>
                  </a:schemeClr>
                </a:solidFill>
                <a:effectLst>
                  <a:outerShdw blurRad="38100" dist="38100" dir="2700000" algn="tl">
                    <a:srgbClr val="000000">
                      <a:alpha val="43137"/>
                    </a:srgbClr>
                  </a:outerShdw>
                </a:effectLst>
                <a:latin typeface="Georgia" pitchFamily="18" charset="0"/>
                <a:cs typeface="Andalus" pitchFamily="18" charset="-78"/>
              </a:rPr>
              <a:t>Group :03 </a:t>
            </a:r>
            <a:r>
              <a:rPr lang="en-US" sz="4000" b="1" spc="329" dirty="0" smtClean="0">
                <a:solidFill>
                  <a:schemeClr val="tx2">
                    <a:lumMod val="75000"/>
                  </a:schemeClr>
                </a:solidFill>
                <a:effectLst>
                  <a:outerShdw blurRad="38100" dist="38100" dir="2700000" algn="tl">
                    <a:srgbClr val="000000">
                      <a:alpha val="43137"/>
                    </a:srgbClr>
                  </a:outerShdw>
                </a:effectLst>
                <a:latin typeface="Andalus" pitchFamily="18" charset="-78"/>
                <a:cs typeface="Andalus" pitchFamily="18" charset="-78"/>
              </a:rPr>
              <a:t/>
            </a:r>
            <a:br>
              <a:rPr lang="en-US" sz="4000" b="1" spc="329" dirty="0" smtClean="0">
                <a:solidFill>
                  <a:schemeClr val="tx2">
                    <a:lumMod val="75000"/>
                  </a:schemeClr>
                </a:solidFill>
                <a:effectLst>
                  <a:outerShdw blurRad="38100" dist="38100" dir="2700000" algn="tl">
                    <a:srgbClr val="000000">
                      <a:alpha val="43137"/>
                    </a:srgbClr>
                  </a:outerShdw>
                </a:effectLst>
                <a:latin typeface="Andalus" pitchFamily="18" charset="-78"/>
                <a:cs typeface="Andalus" pitchFamily="18" charset="-78"/>
              </a:rPr>
            </a:br>
            <a:r>
              <a:rPr lang="en-US" sz="4000" dirty="0" smtClean="0">
                <a:solidFill>
                  <a:srgbClr val="C00000"/>
                </a:solidFill>
                <a:latin typeface="Georgia" pitchFamily="18" charset="0"/>
              </a:rPr>
              <a:t/>
            </a:r>
            <a:br>
              <a:rPr lang="en-US" sz="4000" dirty="0" smtClean="0">
                <a:solidFill>
                  <a:srgbClr val="C00000"/>
                </a:solidFill>
                <a:latin typeface="Georgia" pitchFamily="18" charset="0"/>
              </a:rPr>
            </a:br>
            <a:r>
              <a:rPr lang="en-US" sz="4000" dirty="0" smtClean="0">
                <a:solidFill>
                  <a:srgbClr val="C00000"/>
                </a:solidFill>
                <a:latin typeface="Georgia" pitchFamily="18" charset="0"/>
              </a:rPr>
              <a:t/>
            </a:r>
            <a:br>
              <a:rPr lang="en-US" sz="4000" dirty="0" smtClean="0">
                <a:solidFill>
                  <a:srgbClr val="C00000"/>
                </a:solidFill>
                <a:latin typeface="Georgia" pitchFamily="18" charset="0"/>
              </a:rPr>
            </a:br>
            <a:endParaRPr lang="en-US" sz="4000" b="1" u="sng" dirty="0">
              <a:solidFill>
                <a:srgbClr val="C00000"/>
              </a:solidFill>
              <a:effectLst>
                <a:outerShdw blurRad="38100" dist="38100" dir="2700000" algn="tl">
                  <a:srgbClr val="000000">
                    <a:alpha val="43137"/>
                  </a:srgbClr>
                </a:outerShdw>
              </a:effectLst>
              <a:latin typeface="Georgia" pitchFamily="18" charset="0"/>
            </a:endParaRPr>
          </a:p>
        </p:txBody>
      </p:sp>
      <p:sp>
        <p:nvSpPr>
          <p:cNvPr id="3" name="Subtitle 2"/>
          <p:cNvSpPr>
            <a:spLocks noGrp="1"/>
          </p:cNvSpPr>
          <p:nvPr>
            <p:ph type="subTitle" idx="1"/>
          </p:nvPr>
        </p:nvSpPr>
        <p:spPr>
          <a:xfrm>
            <a:off x="0" y="5105400"/>
            <a:ext cx="12801599" cy="2209800"/>
          </a:xfrm>
        </p:spPr>
        <p:txBody>
          <a:bodyPr>
            <a:normAutofit fontScale="55000" lnSpcReduction="20000"/>
          </a:bodyPr>
          <a:lstStyle/>
          <a:p>
            <a:pPr algn="l">
              <a:lnSpc>
                <a:spcPct val="150000"/>
              </a:lnSpc>
              <a:buFont typeface="Wingdings" pitchFamily="2" charset="2"/>
              <a:buChar char="Ø"/>
            </a:pPr>
            <a:r>
              <a:rPr lang="en-US" sz="2000" dirty="0" smtClean="0"/>
              <a:t>  	 </a:t>
            </a:r>
            <a:r>
              <a:rPr lang="en-US" sz="3800" dirty="0" smtClean="0"/>
              <a:t>Bhalodiya  Vivek  J.                  </a:t>
            </a:r>
            <a:r>
              <a:rPr lang="en-US" sz="3800" dirty="0" smtClean="0">
                <a:latin typeface="Arial" pitchFamily="34" charset="0"/>
                <a:cs typeface="Arial" pitchFamily="34" charset="0"/>
              </a:rPr>
              <a:t>(45)</a:t>
            </a:r>
          </a:p>
          <a:p>
            <a:pPr algn="l">
              <a:lnSpc>
                <a:spcPct val="150000"/>
              </a:lnSpc>
              <a:buFont typeface="Wingdings" pitchFamily="2" charset="2"/>
              <a:buChar char="Ø"/>
            </a:pPr>
            <a:r>
              <a:rPr lang="en-US" sz="3800" dirty="0" smtClean="0"/>
              <a:t>   	Shekhada  Kishan  M.</a:t>
            </a:r>
            <a:r>
              <a:rPr lang="en-US" sz="3800" dirty="0" smtClean="0">
                <a:latin typeface="Arial" pitchFamily="34" charset="0"/>
                <a:cs typeface="Arial" pitchFamily="34" charset="0"/>
              </a:rPr>
              <a:t>          (31)</a:t>
            </a:r>
          </a:p>
          <a:p>
            <a:pPr algn="l">
              <a:lnSpc>
                <a:spcPct val="150000"/>
              </a:lnSpc>
              <a:buFont typeface="Wingdings" pitchFamily="2" charset="2"/>
              <a:buChar char="Ø"/>
            </a:pPr>
            <a:r>
              <a:rPr lang="en-US" sz="3800" dirty="0" smtClean="0"/>
              <a:t>  	 Bhalara  Vishal  K.                    </a:t>
            </a:r>
            <a:r>
              <a:rPr lang="en-US" sz="3800" dirty="0" smtClean="0">
                <a:latin typeface="Arial" pitchFamily="34" charset="0"/>
                <a:cs typeface="Arial" pitchFamily="34" charset="0"/>
              </a:rPr>
              <a:t>(33)</a:t>
            </a:r>
          </a:p>
          <a:p>
            <a:pPr algn="l">
              <a:lnSpc>
                <a:spcPct val="150000"/>
              </a:lnSpc>
              <a:buFont typeface="Wingdings" pitchFamily="2" charset="2"/>
              <a:buChar char="Ø"/>
            </a:pPr>
            <a:r>
              <a:rPr lang="en-US" sz="3800" dirty="0" smtClean="0"/>
              <a:t>  	 Ramoliya  Ankit  D.                  </a:t>
            </a:r>
            <a:r>
              <a:rPr lang="en-US" sz="3800" dirty="0" smtClean="0">
                <a:latin typeface="Arial" pitchFamily="34" charset="0"/>
                <a:cs typeface="Arial" pitchFamily="34" charset="0"/>
              </a:rPr>
              <a:t>(25)</a:t>
            </a:r>
          </a:p>
          <a:p>
            <a:pPr algn="l">
              <a:lnSpc>
                <a:spcPct val="150000"/>
              </a:lnSpc>
              <a:buFont typeface="Wingdings" pitchFamily="2" charset="2"/>
              <a:buChar char="Ø"/>
            </a:pPr>
            <a:r>
              <a:rPr lang="en-US" sz="3800" dirty="0" smtClean="0"/>
              <a:t>  	 Sanghani  Anand  R.                </a:t>
            </a:r>
            <a:r>
              <a:rPr lang="en-US" sz="3800" dirty="0" smtClean="0">
                <a:latin typeface="Arial" pitchFamily="34" charset="0"/>
                <a:cs typeface="Arial" pitchFamily="34" charset="0"/>
              </a:rPr>
              <a:t>(42)</a:t>
            </a:r>
            <a:endParaRPr lang="en-US" sz="3800" dirty="0" smtClean="0">
              <a:solidFill>
                <a:schemeClr val="bg1">
                  <a:lumMod val="95000"/>
                </a:schemeClr>
              </a:solidFill>
              <a:latin typeface="Blackadder ITC" pitchFamily="82" charset="0"/>
            </a:endParaRPr>
          </a:p>
          <a:p>
            <a:pPr algn="l">
              <a:lnSpc>
                <a:spcPct val="150000"/>
              </a:lnSpc>
              <a:buFont typeface="Wingdings" pitchFamily="2" charset="2"/>
              <a:buChar char="Ø"/>
            </a:pPr>
            <a:endParaRPr lang="en-US" sz="2000" dirty="0" smtClean="0">
              <a:latin typeface="Arial" pitchFamily="34" charset="0"/>
              <a:cs typeface="Arial" pitchFamily="34" charset="0"/>
            </a:endParaRPr>
          </a:p>
          <a:p>
            <a:endParaRPr lang="en-US" dirty="0"/>
          </a:p>
        </p:txBody>
      </p:sp>
      <p:sp>
        <p:nvSpPr>
          <p:cNvPr id="4" name="Rectangle 3"/>
          <p:cNvSpPr/>
          <p:nvPr/>
        </p:nvSpPr>
        <p:spPr>
          <a:xfrm>
            <a:off x="1066800" y="3200400"/>
            <a:ext cx="4039259" cy="400110"/>
          </a:xfrm>
          <a:prstGeom prst="rect">
            <a:avLst/>
          </a:prstGeom>
        </p:spPr>
        <p:txBody>
          <a:bodyPr wrap="square">
            <a:spAutoFit/>
          </a:bodyPr>
          <a:lstStyle/>
          <a:p>
            <a:r>
              <a:rPr lang="en-US" sz="2000" dirty="0" smtClean="0">
                <a:solidFill>
                  <a:schemeClr val="tx2">
                    <a:lumMod val="75000"/>
                  </a:schemeClr>
                </a:solidFill>
                <a:latin typeface="Georgia" pitchFamily="18" charset="0"/>
              </a:rPr>
              <a:t>Department : Mechanical 1</a:t>
            </a:r>
            <a:r>
              <a:rPr lang="en-US" sz="2000" baseline="30000" dirty="0" smtClean="0">
                <a:solidFill>
                  <a:schemeClr val="tx2">
                    <a:lumMod val="75000"/>
                  </a:schemeClr>
                </a:solidFill>
                <a:latin typeface="Georgia" pitchFamily="18" charset="0"/>
              </a:rPr>
              <a:t>st </a:t>
            </a:r>
            <a:r>
              <a:rPr lang="en-US" sz="2000" dirty="0" smtClean="0">
                <a:solidFill>
                  <a:schemeClr val="tx2">
                    <a:lumMod val="75000"/>
                  </a:schemeClr>
                </a:solidFill>
                <a:latin typeface="Georgia" pitchFamily="18" charset="0"/>
              </a:rPr>
              <a:t> - A</a:t>
            </a:r>
            <a:endParaRPr lang="en-US" dirty="0">
              <a:solidFill>
                <a:schemeClr val="tx2">
                  <a:lumMod val="75000"/>
                </a:schemeClr>
              </a:solidFill>
            </a:endParaRPr>
          </a:p>
        </p:txBody>
      </p:sp>
      <p:sp>
        <p:nvSpPr>
          <p:cNvPr id="6" name="TextBox 5"/>
          <p:cNvSpPr txBox="1"/>
          <p:nvPr/>
        </p:nvSpPr>
        <p:spPr>
          <a:xfrm>
            <a:off x="8534400" y="6629400"/>
            <a:ext cx="5029200" cy="415498"/>
          </a:xfrm>
          <a:prstGeom prst="rect">
            <a:avLst/>
          </a:prstGeom>
          <a:noFill/>
        </p:spPr>
        <p:txBody>
          <a:bodyPr wrap="square" rtlCol="0">
            <a:spAutoFit/>
          </a:bodyPr>
          <a:lstStyle/>
          <a:p>
            <a:r>
              <a:rPr lang="en-US" dirty="0" smtClean="0">
                <a:solidFill>
                  <a:schemeClr val="bg1"/>
                </a:solidFill>
              </a:rPr>
              <a:t>Guided by -  V.M. Ramoliya</a:t>
            </a:r>
            <a:endParaRPr lang="en-US" dirty="0">
              <a:solidFill>
                <a:schemeClr val="bg1"/>
              </a:solidFill>
            </a:endParaRPr>
          </a:p>
        </p:txBody>
      </p:sp>
    </p:spTree>
  </p:cSld>
  <p:clrMapOvr>
    <a:masterClrMapping/>
  </p:clrMapOvr>
  <p:transition spd="med">
    <p:newsfla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801600" cy="1315652"/>
          </a:xfrm>
        </p:spPr>
        <p:txBody>
          <a:bodyPr anchor="ctr">
            <a:normAutofit/>
          </a:bodyPr>
          <a:lstStyle/>
          <a:p>
            <a:pPr algn="ctr"/>
            <a:r>
              <a:rPr lang="en-US" sz="4800" b="1" u="sng" dirty="0" smtClean="0">
                <a:effectLst>
                  <a:outerShdw blurRad="38100" dist="38100" dir="2700000" algn="tl">
                    <a:srgbClr val="000000">
                      <a:alpha val="43137"/>
                    </a:srgbClr>
                  </a:outerShdw>
                </a:effectLst>
              </a:rPr>
              <a:t>WORKING OF TWO STROKE ENGINE</a:t>
            </a:r>
            <a:endParaRPr lang="en-US" sz="4800"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371600"/>
            <a:ext cx="12801600" cy="5638800"/>
          </a:xfrm>
        </p:spPr>
        <p:txBody>
          <a:bodyPr>
            <a:normAutofit/>
          </a:bodyPr>
          <a:lstStyle/>
          <a:p>
            <a:pPr>
              <a:buFont typeface="Wingdings" pitchFamily="2" charset="2"/>
              <a:buChar char="Ø"/>
            </a:pPr>
            <a:r>
              <a:rPr lang="en-US" sz="3500" b="1" u="sng" dirty="0" smtClean="0">
                <a:effectLst>
                  <a:outerShdw blurRad="38100" dist="38100" dir="2700000" algn="tl">
                    <a:srgbClr val="000000">
                      <a:alpha val="43137"/>
                    </a:srgbClr>
                  </a:outerShdw>
                </a:effectLst>
              </a:rPr>
              <a:t>First stroke :</a:t>
            </a:r>
          </a:p>
          <a:p>
            <a:pPr algn="just">
              <a:buNone/>
            </a:pPr>
            <a:r>
              <a:rPr lang="en-US" sz="3500" dirty="0" smtClean="0"/>
              <a:t>			At the beginning of the first stroke the piston is at TDC. Piston moves from TDC to BDC. The electric spark ignites the compressed charge. The combustion of the charge will release the hot gases which increases the pressure and temperature in the cylinder.</a:t>
            </a:r>
          </a:p>
          <a:p>
            <a:pPr algn="just">
              <a:buNone/>
            </a:pPr>
            <a:r>
              <a:rPr lang="en-US" sz="3500" dirty="0" smtClean="0"/>
              <a:t>			The high pressure combustion gases force the piston downwards. The piston performs the power stroke till it uncovers the exhaust port.</a:t>
            </a:r>
          </a:p>
          <a:p>
            <a:pPr>
              <a:buNone/>
            </a:pPr>
            <a:endParaRPr lang="en-US" sz="3500" dirty="0" smtClean="0"/>
          </a:p>
        </p:txBody>
      </p:sp>
    </p:spTree>
  </p:cSld>
  <p:clrMapOvr>
    <a:masterClrMapping/>
  </p:clrMapOvr>
  <p:transition spd="med">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801600" cy="1676399"/>
          </a:xfrm>
        </p:spPr>
        <p:txBody>
          <a:bodyPr anchor="ctr">
            <a:normAutofit/>
          </a:bodyPr>
          <a:lstStyle/>
          <a:p>
            <a:pPr algn="ctr"/>
            <a:r>
              <a:rPr lang="en-US" sz="4800" b="1" u="sng" dirty="0" smtClean="0">
                <a:effectLst>
                  <a:outerShdw blurRad="38100" dist="38100" dir="2700000" algn="tl">
                    <a:srgbClr val="000000">
                      <a:alpha val="43137"/>
                    </a:srgbClr>
                  </a:outerShdw>
                </a:effectLst>
              </a:rPr>
              <a:t>WORKING OF TWO STROKE ENGINE</a:t>
            </a:r>
            <a:endParaRPr lang="en-US" sz="48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524001"/>
            <a:ext cx="12801600" cy="5562599"/>
          </a:xfrm>
        </p:spPr>
        <p:txBody>
          <a:bodyPr>
            <a:normAutofit/>
          </a:bodyPr>
          <a:lstStyle/>
          <a:p>
            <a:pPr>
              <a:buFont typeface="Wingdings" pitchFamily="2" charset="2"/>
              <a:buChar char="Ø"/>
            </a:pPr>
            <a:r>
              <a:rPr lang="en-US" sz="3500" b="1" u="sng" dirty="0" smtClean="0">
                <a:effectLst>
                  <a:outerShdw blurRad="38100" dist="38100" dir="2700000" algn="tl">
                    <a:srgbClr val="000000">
                      <a:alpha val="43137"/>
                    </a:srgbClr>
                  </a:outerShdw>
                </a:effectLst>
              </a:rPr>
              <a:t>Second stroke </a:t>
            </a:r>
            <a:r>
              <a:rPr lang="en-US" sz="3500" dirty="0" smtClean="0"/>
              <a:t>:</a:t>
            </a:r>
          </a:p>
          <a:p>
            <a:pPr algn="just">
              <a:lnSpc>
                <a:spcPct val="100000"/>
              </a:lnSpc>
              <a:buNone/>
            </a:pPr>
            <a:r>
              <a:rPr lang="en-US" sz="3500" dirty="0" smtClean="0"/>
              <a:t>			in this stroke the piston moves from BDC to TDC. When it covers the transfer port. The supply of charge is stop and then when it moves further up it covers the exhaust port completely.</a:t>
            </a:r>
          </a:p>
          <a:p>
            <a:pPr algn="just">
              <a:lnSpc>
                <a:spcPct val="100000"/>
              </a:lnSpc>
              <a:buNone/>
            </a:pPr>
            <a:r>
              <a:rPr lang="en-US" sz="3500" dirty="0" smtClean="0"/>
              <a:t>			 Further upward motion of the piston will compress the charge in the cylinder. After the piston riches TDC the first stroke repeats again. </a:t>
            </a:r>
          </a:p>
        </p:txBody>
      </p:sp>
    </p:spTree>
  </p:cSld>
  <p:clrMapOvr>
    <a:masterClrMapping/>
  </p:clrMapOvr>
  <p:transition spd="med">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599"/>
            <a:ext cx="12801600" cy="1315652"/>
          </a:xfrm>
        </p:spPr>
        <p:txBody>
          <a:bodyPr>
            <a:normAutofit/>
          </a:bodyPr>
          <a:lstStyle/>
          <a:p>
            <a:pPr algn="ctr"/>
            <a:r>
              <a:rPr lang="en-US" sz="4800" b="1" u="sng" dirty="0" smtClean="0">
                <a:effectLst>
                  <a:outerShdw blurRad="38100" dist="38100" dir="2700000" algn="tl">
                    <a:srgbClr val="000000">
                      <a:alpha val="43137"/>
                    </a:srgbClr>
                  </a:outerShdw>
                </a:effectLst>
              </a:rPr>
              <a:t>USES  OF  I.C.ENGINE</a:t>
            </a:r>
            <a:endParaRPr lang="en-US" sz="4800"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371600"/>
            <a:ext cx="12801600" cy="5715000"/>
          </a:xfrm>
        </p:spPr>
        <p:txBody>
          <a:bodyPr>
            <a:normAutofit/>
          </a:bodyPr>
          <a:lstStyle/>
          <a:p>
            <a:pPr algn="just">
              <a:lnSpc>
                <a:spcPct val="100000"/>
              </a:lnSpc>
              <a:buFont typeface="Wingdings" pitchFamily="2" charset="2"/>
              <a:buChar char="Ø"/>
            </a:pPr>
            <a:r>
              <a:rPr lang="en-US" sz="3500" dirty="0" smtClean="0"/>
              <a:t>I.C.Engines are widely used in road vehicles, locomotives, marine applications and in prime movers for industrial application.</a:t>
            </a:r>
          </a:p>
          <a:p>
            <a:pPr algn="just">
              <a:lnSpc>
                <a:spcPct val="100000"/>
              </a:lnSpc>
              <a:buFont typeface="Wingdings" pitchFamily="2" charset="2"/>
              <a:buChar char="Ø"/>
            </a:pPr>
            <a:r>
              <a:rPr lang="en-US" sz="3500" dirty="0" smtClean="0"/>
              <a:t>They are more efficient than external combustion engines. Require less space. Are easy to operate and give higher power output per kilogram weight.</a:t>
            </a:r>
          </a:p>
          <a:p>
            <a:pPr algn="just">
              <a:lnSpc>
                <a:spcPct val="100000"/>
              </a:lnSpc>
              <a:buFont typeface="Wingdings" pitchFamily="2" charset="2"/>
              <a:buChar char="Ø"/>
            </a:pPr>
            <a:r>
              <a:rPr lang="en-US" sz="3500" dirty="0" smtClean="0"/>
              <a:t>They have more or less replaced steam engines in more applications.  </a:t>
            </a:r>
            <a:endParaRPr lang="en-US" sz="3500" dirty="0"/>
          </a:p>
        </p:txBody>
      </p:sp>
    </p:spTree>
  </p:cSld>
  <p:clrMapOvr>
    <a:masterClrMapping/>
  </p:clrMapOvr>
  <p:transition spd="med">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pic>
        <p:nvPicPr>
          <p:cNvPr id="2050" name="Picture 2" descr="C:\Documents and Settings\forever\Desktop\azul_marino_y_de_plata_gracias_cardar_tarjeton-r02c4b0c8488d4bb7a34d599a3b8d2b89_xvuak_8byvr_512.jpg"/>
          <p:cNvPicPr>
            <a:picLocks noChangeAspect="1" noChangeArrowheads="1"/>
          </p:cNvPicPr>
          <p:nvPr/>
        </p:nvPicPr>
        <p:blipFill>
          <a:blip r:embed="rId3"/>
          <a:srcRect/>
          <a:stretch>
            <a:fillRect/>
          </a:stretch>
        </p:blipFill>
        <p:spPr bwMode="auto">
          <a:xfrm>
            <a:off x="328246" y="0"/>
            <a:ext cx="11521440" cy="648208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spd="slow">
    <p:dissolve/>
    <p:sndAc>
      <p:stSnd>
        <p:snd r:embed="rId2" name="camera.wav" builtIn="1"/>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801600" cy="1544252"/>
          </a:xfrm>
        </p:spPr>
        <p:txBody>
          <a:bodyPr/>
          <a:lstStyle/>
          <a:p>
            <a:pPr algn="ctr"/>
            <a:r>
              <a:rPr lang="en-US" sz="4800" b="1" u="sng" dirty="0" smtClean="0">
                <a:effectLst>
                  <a:outerShdw blurRad="38100" dist="38100" dir="2700000" algn="tl">
                    <a:srgbClr val="000000">
                      <a:alpha val="43137"/>
                    </a:srgbClr>
                  </a:outerShdw>
                </a:effectLst>
              </a:rPr>
              <a:t>INTRODUCTION</a:t>
            </a:r>
            <a:r>
              <a:rPr lang="en-US" dirty="0" smtClean="0">
                <a:effectLst>
                  <a:outerShdw blurRad="38100" dist="38100" dir="2700000" algn="tl">
                    <a:srgbClr val="000000">
                      <a:alpha val="43137"/>
                    </a:srgbClr>
                  </a:outerShdw>
                </a:effectLst>
              </a:rPr>
              <a:t/>
            </a:r>
            <a:br>
              <a:rPr lang="en-US" dirty="0" smtClean="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p:txBody>
      </p:sp>
      <p:sp>
        <p:nvSpPr>
          <p:cNvPr id="4" name="Content Placeholder 3"/>
          <p:cNvSpPr>
            <a:spLocks noGrp="1"/>
          </p:cNvSpPr>
          <p:nvPr>
            <p:ph idx="1"/>
          </p:nvPr>
        </p:nvSpPr>
        <p:spPr>
          <a:xfrm>
            <a:off x="0" y="1371600"/>
            <a:ext cx="12801600" cy="5638800"/>
          </a:xfrm>
        </p:spPr>
        <p:txBody>
          <a:bodyPr>
            <a:normAutofit lnSpcReduction="10000"/>
          </a:bodyPr>
          <a:lstStyle/>
          <a:p>
            <a:pPr algn="just">
              <a:lnSpc>
                <a:spcPct val="110000"/>
              </a:lnSpc>
              <a:buFont typeface="Wingdings" pitchFamily="2" charset="2"/>
              <a:buChar char="Ø"/>
            </a:pPr>
            <a:r>
              <a:rPr lang="en-US" sz="3500" dirty="0" smtClean="0"/>
              <a:t>An internal combustion engine is a heat engine in which combustion takes place within the engine it self.</a:t>
            </a:r>
          </a:p>
          <a:p>
            <a:pPr algn="just">
              <a:lnSpc>
                <a:spcPct val="120000"/>
              </a:lnSpc>
              <a:buFont typeface="Wingdings" pitchFamily="2" charset="2"/>
              <a:buChar char="Ø"/>
            </a:pPr>
            <a:r>
              <a:rPr lang="en-US" sz="3500" dirty="0" smtClean="0"/>
              <a:t>Heat engine use a heat source for supply of energy and convert to thermal energy into mechanical energy. (i.e. work)</a:t>
            </a:r>
          </a:p>
          <a:p>
            <a:pPr algn="just">
              <a:lnSpc>
                <a:spcPct val="120000"/>
              </a:lnSpc>
              <a:buFont typeface="Wingdings" pitchFamily="2" charset="2"/>
              <a:buChar char="Ø"/>
            </a:pPr>
            <a:r>
              <a:rPr lang="en-US" sz="3500" dirty="0" smtClean="0"/>
              <a:t>The heat energy is obtained from the chemical energy of various types of fuels. If the fuel is blast inside the engine. The engine is called </a:t>
            </a:r>
            <a:r>
              <a:rPr lang="en-US" sz="3500" b="1" dirty="0" smtClean="0"/>
              <a:t>internal combustion engine</a:t>
            </a:r>
            <a:r>
              <a:rPr lang="en-US" sz="3500" dirty="0" smtClean="0"/>
              <a:t>.</a:t>
            </a:r>
          </a:p>
          <a:p>
            <a:pPr>
              <a:lnSpc>
                <a:spcPct val="120000"/>
              </a:lnSpc>
              <a:buNone/>
            </a:pPr>
            <a:r>
              <a:rPr lang="en-US" sz="3500" dirty="0" smtClean="0"/>
              <a:t> </a:t>
            </a:r>
            <a:endParaRPr lang="en-US" sz="3500" dirty="0"/>
          </a:p>
        </p:txBody>
      </p:sp>
    </p:spTree>
  </p:cSld>
  <p:clrMapOvr>
    <a:masterClrMapping/>
  </p:clrMapOvr>
  <p:transition spd="med">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BHUT JENIL_BAV\Desktop\Others\PetrolEngine.jpg"/>
          <p:cNvPicPr>
            <a:picLocks noGrp="1" noChangeAspect="1" noChangeArrowheads="1"/>
          </p:cNvPicPr>
          <p:nvPr>
            <p:ph idx="1"/>
          </p:nvPr>
        </p:nvPicPr>
        <p:blipFill>
          <a:blip r:embed="rId2">
            <a:lum bright="-16000" contrast="-16000"/>
          </a:blip>
          <a:srcRect/>
          <a:stretch>
            <a:fillRect/>
          </a:stretch>
        </p:blipFill>
        <p:spPr bwMode="auto">
          <a:xfrm>
            <a:off x="2297723" y="1371600"/>
            <a:ext cx="8124092" cy="5638800"/>
          </a:xfrm>
          <a:prstGeom prst="rect">
            <a:avLst/>
          </a:prstGeom>
          <a:noFill/>
          <a:scene3d>
            <a:camera prst="orthographicFront"/>
            <a:lightRig rig="threePt" dir="t"/>
          </a:scene3d>
          <a:sp3d z="44450"/>
        </p:spPr>
      </p:pic>
      <p:sp>
        <p:nvSpPr>
          <p:cNvPr id="2" name="Title 1"/>
          <p:cNvSpPr>
            <a:spLocks noGrp="1"/>
          </p:cNvSpPr>
          <p:nvPr>
            <p:ph type="title"/>
          </p:nvPr>
        </p:nvSpPr>
        <p:spPr>
          <a:xfrm>
            <a:off x="0" y="-152399"/>
            <a:ext cx="12801600" cy="1315652"/>
          </a:xfrm>
        </p:spPr>
        <p:txBody>
          <a:bodyPr>
            <a:normAutofit/>
          </a:bodyPr>
          <a:lstStyle/>
          <a:p>
            <a:pPr algn="ctr"/>
            <a:r>
              <a:rPr lang="en-US" sz="4800" b="1" u="sng" dirty="0" smtClean="0">
                <a:effectLst>
                  <a:outerShdw blurRad="38100" dist="38100" dir="2700000" algn="tl">
                    <a:srgbClr val="000000">
                      <a:alpha val="43137"/>
                    </a:srgbClr>
                  </a:outerShdw>
                </a:effectLst>
              </a:rPr>
              <a:t>COMPONENTS OF AN I.C.ENGINE</a:t>
            </a:r>
            <a:endParaRPr lang="en-US" sz="4800" b="1" u="sng" dirty="0">
              <a:effectLst>
                <a:outerShdw blurRad="38100" dist="38100" dir="2700000" algn="tl">
                  <a:srgbClr val="000000">
                    <a:alpha val="43137"/>
                  </a:srgbClr>
                </a:outerShdw>
              </a:effectLst>
            </a:endParaRPr>
          </a:p>
        </p:txBody>
      </p:sp>
    </p:spTree>
  </p:cSld>
  <p:clrMapOvr>
    <a:masterClrMapping/>
  </p:clrMapOvr>
  <p:transition spd="med">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801600" cy="1315652"/>
          </a:xfrm>
        </p:spPr>
        <p:txBody>
          <a:bodyPr anchor="ctr">
            <a:normAutofit/>
          </a:bodyPr>
          <a:lstStyle/>
          <a:p>
            <a:pPr algn="ctr"/>
            <a:r>
              <a:rPr lang="en-US" sz="4800" b="1" u="sng" dirty="0" smtClean="0">
                <a:effectLst>
                  <a:outerShdw blurRad="38100" dist="38100" dir="2700000" algn="tl">
                    <a:srgbClr val="000000">
                      <a:alpha val="43137"/>
                    </a:srgbClr>
                  </a:outerShdw>
                </a:effectLst>
              </a:rPr>
              <a:t>FOUR STROKE ENGINE</a:t>
            </a:r>
            <a:endParaRPr lang="en-US" sz="4800"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295400"/>
            <a:ext cx="12801600" cy="5791200"/>
          </a:xfrm>
        </p:spPr>
        <p:txBody>
          <a:bodyPr>
            <a:normAutofit/>
          </a:bodyPr>
          <a:lstStyle/>
          <a:p>
            <a:pPr algn="just">
              <a:lnSpc>
                <a:spcPct val="100000"/>
              </a:lnSpc>
              <a:buFont typeface="Wingdings" pitchFamily="2" charset="2"/>
              <a:buChar char="Ø"/>
            </a:pPr>
            <a:r>
              <a:rPr lang="en-US" sz="3500" dirty="0" smtClean="0"/>
              <a:t>The petrol engine work on the principle  of theoretical Otto cycle, also known as constant volume cycle.</a:t>
            </a:r>
          </a:p>
          <a:p>
            <a:pPr algn="just">
              <a:lnSpc>
                <a:spcPct val="100000"/>
              </a:lnSpc>
              <a:buFont typeface="Wingdings" pitchFamily="2" charset="2"/>
              <a:buChar char="Ø"/>
            </a:pPr>
            <a:r>
              <a:rPr lang="en-US" sz="3500" dirty="0" smtClean="0"/>
              <a:t>The piston performs four strokes to complete one working cycle. The four different strokes are</a:t>
            </a:r>
          </a:p>
          <a:p>
            <a:pPr lvl="7" algn="just">
              <a:lnSpc>
                <a:spcPct val="100000"/>
              </a:lnSpc>
              <a:buFont typeface="Wingdings" pitchFamily="2" charset="2"/>
              <a:buChar char="Ø"/>
            </a:pPr>
            <a:r>
              <a:rPr lang="en-US" sz="3100" dirty="0" smtClean="0"/>
              <a:t>Suction stroke </a:t>
            </a:r>
          </a:p>
          <a:p>
            <a:pPr lvl="7" algn="just">
              <a:lnSpc>
                <a:spcPct val="100000"/>
              </a:lnSpc>
              <a:buFont typeface="Wingdings" pitchFamily="2" charset="2"/>
              <a:buChar char="Ø"/>
            </a:pPr>
            <a:r>
              <a:rPr lang="en-US" sz="3100" dirty="0" smtClean="0"/>
              <a:t>Compression stroke</a:t>
            </a:r>
          </a:p>
          <a:p>
            <a:pPr lvl="7" algn="just">
              <a:lnSpc>
                <a:spcPct val="100000"/>
              </a:lnSpc>
              <a:buFont typeface="Wingdings" pitchFamily="2" charset="2"/>
              <a:buChar char="Ø"/>
            </a:pPr>
            <a:r>
              <a:rPr lang="en-US" sz="3100" dirty="0" smtClean="0"/>
              <a:t>Power stroke</a:t>
            </a:r>
          </a:p>
          <a:p>
            <a:pPr lvl="7" algn="just">
              <a:lnSpc>
                <a:spcPct val="100000"/>
              </a:lnSpc>
              <a:buFont typeface="Wingdings" pitchFamily="2" charset="2"/>
              <a:buChar char="Ø"/>
            </a:pPr>
            <a:r>
              <a:rPr lang="en-US" sz="3100" dirty="0" smtClean="0"/>
              <a:t>Exhaust stroke </a:t>
            </a:r>
          </a:p>
        </p:txBody>
      </p:sp>
    </p:spTree>
  </p:cSld>
  <p:clrMapOvr>
    <a:masterClrMapping/>
  </p:clrMapOvr>
  <p:transition spd="med">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801600" cy="1315652"/>
          </a:xfrm>
        </p:spPr>
        <p:txBody>
          <a:bodyPr anchor="ctr">
            <a:normAutofit/>
          </a:bodyPr>
          <a:lstStyle/>
          <a:p>
            <a:pPr algn="ctr"/>
            <a:r>
              <a:rPr lang="en-US" sz="4800" b="1" u="sng" dirty="0" smtClean="0">
                <a:effectLst>
                  <a:outerShdw blurRad="38100" dist="38100" dir="2700000" algn="tl">
                    <a:srgbClr val="000000">
                      <a:alpha val="43137"/>
                    </a:srgbClr>
                  </a:outerShdw>
                </a:effectLst>
              </a:rPr>
              <a:t>FOUR STROKE CYCLE</a:t>
            </a:r>
            <a:endParaRPr lang="en-US" sz="4800" b="1" u="sng" dirty="0">
              <a:effectLst>
                <a:outerShdw blurRad="38100" dist="38100" dir="2700000" algn="tl">
                  <a:srgbClr val="000000">
                    <a:alpha val="43137"/>
                  </a:srgbClr>
                </a:outerShdw>
              </a:effectLst>
            </a:endParaRPr>
          </a:p>
        </p:txBody>
      </p:sp>
      <p:pic>
        <p:nvPicPr>
          <p:cNvPr id="1027" name="Picture 3" descr="F:\PHOTOS\ic engine\93572-034-26C16785.jpg"/>
          <p:cNvPicPr>
            <a:picLocks noGrp="1" noChangeAspect="1" noChangeArrowheads="1"/>
          </p:cNvPicPr>
          <p:nvPr>
            <p:ph idx="1"/>
          </p:nvPr>
        </p:nvPicPr>
        <p:blipFill>
          <a:blip r:embed="rId2">
            <a:lum bright="-18000" contrast="-5000"/>
          </a:blip>
          <a:srcRect/>
          <a:stretch>
            <a:fillRect/>
          </a:stretch>
        </p:blipFill>
        <p:spPr bwMode="auto">
          <a:xfrm>
            <a:off x="0" y="1295400"/>
            <a:ext cx="12801600" cy="5791200"/>
          </a:xfrm>
          <a:prstGeom prst="rect">
            <a:avLst/>
          </a:prstGeom>
          <a:noFill/>
        </p:spPr>
      </p:pic>
    </p:spTree>
  </p:cSld>
  <p:clrMapOvr>
    <a:masterClrMapping/>
  </p:clrMapOvr>
  <p:transition spd="med">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801600" cy="1315652"/>
          </a:xfrm>
        </p:spPr>
        <p:txBody>
          <a:bodyPr anchor="ctr">
            <a:normAutofit/>
          </a:bodyPr>
          <a:lstStyle/>
          <a:p>
            <a:pPr algn="ctr"/>
            <a:r>
              <a:rPr lang="en-US" sz="4800" b="1" u="sng" dirty="0" smtClean="0">
                <a:effectLst>
                  <a:outerShdw blurRad="38100" dist="38100" dir="2700000" algn="tl">
                    <a:srgbClr val="000000">
                      <a:alpha val="43137"/>
                    </a:srgbClr>
                  </a:outerShdw>
                </a:effectLst>
              </a:rPr>
              <a:t>WORKING OF FOUR STROKES</a:t>
            </a:r>
            <a:endParaRPr lang="en-US" sz="4800"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371600"/>
            <a:ext cx="12801600" cy="5638800"/>
          </a:xfrm>
        </p:spPr>
        <p:txBody>
          <a:bodyPr>
            <a:normAutofit fontScale="92500" lnSpcReduction="20000"/>
          </a:bodyPr>
          <a:lstStyle/>
          <a:p>
            <a:pPr algn="just">
              <a:lnSpc>
                <a:spcPct val="100000"/>
              </a:lnSpc>
              <a:buFont typeface="Wingdings" pitchFamily="2" charset="2"/>
              <a:buChar char="Ø"/>
            </a:pPr>
            <a:r>
              <a:rPr lang="en-US" sz="3500" b="1" u="sng" dirty="0" smtClean="0">
                <a:effectLst>
                  <a:outerShdw blurRad="38100" dist="38100" dir="2700000" algn="tl">
                    <a:srgbClr val="000000">
                      <a:alpha val="43137"/>
                    </a:srgbClr>
                  </a:outerShdw>
                </a:effectLst>
              </a:rPr>
              <a:t>Suction stroke </a:t>
            </a:r>
            <a:r>
              <a:rPr lang="en-US" sz="3500" b="1" u="sng" dirty="0" smtClean="0"/>
              <a:t>: </a:t>
            </a:r>
          </a:p>
          <a:p>
            <a:pPr algn="just">
              <a:lnSpc>
                <a:spcPct val="100000"/>
              </a:lnSpc>
              <a:buNone/>
            </a:pPr>
            <a:r>
              <a:rPr lang="en-US" sz="3500" dirty="0" smtClean="0"/>
              <a:t>			During this stroke, inlet valve opens and exhaust valve is closed, the pressure in the cylinder will be atmospheric. As the piston moves from TDC to BDC , the volume in the cylinder increases, while the pressure decreases.</a:t>
            </a:r>
          </a:p>
          <a:p>
            <a:pPr algn="just">
              <a:lnSpc>
                <a:spcPct val="100000"/>
              </a:lnSpc>
              <a:buFont typeface="Wingdings" pitchFamily="2" charset="2"/>
              <a:buChar char="Ø"/>
            </a:pPr>
            <a:r>
              <a:rPr lang="en-US" sz="3500" b="1" u="sng" dirty="0" smtClean="0">
                <a:effectLst>
                  <a:outerShdw blurRad="38100" dist="38100" dir="2700000" algn="tl">
                    <a:srgbClr val="000000">
                      <a:alpha val="43137"/>
                    </a:srgbClr>
                  </a:outerShdw>
                </a:effectLst>
              </a:rPr>
              <a:t>Compression stroke :</a:t>
            </a:r>
          </a:p>
          <a:p>
            <a:pPr algn="just">
              <a:lnSpc>
                <a:spcPct val="100000"/>
              </a:lnSpc>
              <a:buNone/>
            </a:pPr>
            <a:r>
              <a:rPr lang="en-US" sz="3500" dirty="0" smtClean="0"/>
              <a:t>			During this stroke both the inlet valve and exhaust valve are closed, the piston moves from BDC to TDC. As this stroke is being performed, the petrol and air mixture contained in the cylinder will be compressed , so pressure and temperature of mixture increases. </a:t>
            </a:r>
          </a:p>
          <a:p>
            <a:pPr algn="just">
              <a:lnSpc>
                <a:spcPct val="100000"/>
              </a:lnSpc>
              <a:buNone/>
            </a:pPr>
            <a:r>
              <a:rPr lang="en-US" sz="3500" dirty="0" smtClean="0"/>
              <a:t>   </a:t>
            </a:r>
          </a:p>
        </p:txBody>
      </p:sp>
    </p:spTree>
  </p:cSld>
  <p:clrMapOvr>
    <a:masterClrMapping/>
  </p:clrMapOvr>
  <p:transition spd="med">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801600" cy="1315652"/>
          </a:xfrm>
        </p:spPr>
        <p:txBody>
          <a:bodyPr anchor="ctr">
            <a:normAutofit/>
          </a:bodyPr>
          <a:lstStyle/>
          <a:p>
            <a:pPr algn="ctr"/>
            <a:r>
              <a:rPr lang="en-US" sz="4800" b="1" u="sng" dirty="0" smtClean="0">
                <a:effectLst>
                  <a:outerShdw blurRad="38100" dist="38100" dir="2700000" algn="tl">
                    <a:srgbClr val="000000">
                      <a:alpha val="43137"/>
                    </a:srgbClr>
                  </a:outerShdw>
                </a:effectLst>
              </a:rPr>
              <a:t>WORKING OF FOUR STROKES </a:t>
            </a:r>
            <a:endParaRPr lang="en-US" sz="4800"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295400"/>
            <a:ext cx="12801600" cy="5715000"/>
          </a:xfrm>
        </p:spPr>
        <p:txBody>
          <a:bodyPr>
            <a:normAutofit lnSpcReduction="10000"/>
          </a:bodyPr>
          <a:lstStyle/>
          <a:p>
            <a:pPr algn="just">
              <a:lnSpc>
                <a:spcPct val="100000"/>
              </a:lnSpc>
              <a:buFont typeface="Wingdings" pitchFamily="2" charset="2"/>
              <a:buChar char="Ø"/>
            </a:pPr>
            <a:r>
              <a:rPr lang="en-US" sz="3500" b="1" u="sng" dirty="0" smtClean="0">
                <a:effectLst>
                  <a:outerShdw blurRad="38100" dist="38100" dir="2700000" algn="tl">
                    <a:srgbClr val="000000">
                      <a:alpha val="43137"/>
                    </a:srgbClr>
                  </a:outerShdw>
                </a:effectLst>
              </a:rPr>
              <a:t>Power or Expansion stroke :</a:t>
            </a:r>
            <a:endParaRPr lang="en-US" sz="3300" b="1" u="sng" dirty="0" smtClean="0">
              <a:effectLst>
                <a:outerShdw blurRad="38100" dist="38100" dir="2700000" algn="tl">
                  <a:srgbClr val="000000">
                    <a:alpha val="43137"/>
                  </a:srgbClr>
                </a:outerShdw>
              </a:effectLst>
            </a:endParaRPr>
          </a:p>
          <a:p>
            <a:pPr algn="just">
              <a:lnSpc>
                <a:spcPct val="100000"/>
              </a:lnSpc>
              <a:buNone/>
            </a:pPr>
            <a:r>
              <a:rPr lang="en-US" sz="3300" dirty="0" smtClean="0"/>
              <a:t>			During this stroke both the inlet valve and exhaust valve are closed, the piston moves from TDC to BDC. This stroke is also known as expansion or working stroke. The engine produces mechanical work or power during this stroke.</a:t>
            </a:r>
            <a:endParaRPr lang="en-US" sz="3500" dirty="0" smtClean="0"/>
          </a:p>
          <a:p>
            <a:pPr algn="just">
              <a:lnSpc>
                <a:spcPct val="100000"/>
              </a:lnSpc>
              <a:buFont typeface="Wingdings" pitchFamily="2" charset="2"/>
              <a:buChar char="Ø"/>
            </a:pPr>
            <a:r>
              <a:rPr lang="en-US" sz="3500" b="1" u="sng" dirty="0" smtClean="0">
                <a:effectLst>
                  <a:outerShdw blurRad="38100" dist="38100" dir="2700000" algn="tl">
                    <a:srgbClr val="000000">
                      <a:alpha val="43137"/>
                    </a:srgbClr>
                  </a:outerShdw>
                </a:effectLst>
              </a:rPr>
              <a:t>Exhaust stroke : </a:t>
            </a:r>
          </a:p>
          <a:p>
            <a:pPr algn="just">
              <a:lnSpc>
                <a:spcPct val="100000"/>
              </a:lnSpc>
              <a:buNone/>
            </a:pPr>
            <a:r>
              <a:rPr lang="en-US" sz="3500" dirty="0" smtClean="0"/>
              <a:t>			During this stroke, the exhaust valve opens and valve is closed. The piston moves from BDC to TDC and during this motion piston pushes the exhaust gases out of the cylinder at constant pressure</a:t>
            </a:r>
          </a:p>
        </p:txBody>
      </p:sp>
    </p:spTree>
  </p:cSld>
  <p:clrMapOvr>
    <a:masterClrMapping/>
  </p:clrMapOvr>
  <p:transition spd="med">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801600" cy="1315652"/>
          </a:xfrm>
        </p:spPr>
        <p:txBody>
          <a:bodyPr anchor="ctr">
            <a:normAutofit/>
          </a:bodyPr>
          <a:lstStyle/>
          <a:p>
            <a:pPr algn="ctr"/>
            <a:r>
              <a:rPr lang="en-US" sz="4800" b="1" u="sng" dirty="0" smtClean="0">
                <a:effectLst>
                  <a:outerShdw blurRad="38100" dist="38100" dir="2700000" algn="tl">
                    <a:srgbClr val="000000">
                      <a:alpha val="43137"/>
                    </a:srgbClr>
                  </a:outerShdw>
                </a:effectLst>
              </a:rPr>
              <a:t>FOUR STROKE  ENGINE </a:t>
            </a:r>
            <a:endParaRPr lang="en-US" sz="4800" b="1" u="sng" dirty="0">
              <a:effectLst>
                <a:outerShdw blurRad="38100" dist="38100" dir="2700000" algn="tl">
                  <a:srgbClr val="000000">
                    <a:alpha val="43137"/>
                  </a:srgbClr>
                </a:outerShdw>
              </a:effectLst>
            </a:endParaRPr>
          </a:p>
        </p:txBody>
      </p:sp>
      <p:pic>
        <p:nvPicPr>
          <p:cNvPr id="1026" name="Picture 2" descr="F:\PHOTOS\ic engine\engineanim.gif"/>
          <p:cNvPicPr>
            <a:picLocks noGrp="1" noChangeAspect="1" noChangeArrowheads="1" noCrop="1"/>
          </p:cNvPicPr>
          <p:nvPr>
            <p:ph idx="1"/>
          </p:nvPr>
        </p:nvPicPr>
        <p:blipFill>
          <a:blip r:embed="rId2">
            <a:lum bright="-15000"/>
          </a:blip>
          <a:srcRect/>
          <a:stretch>
            <a:fillRect/>
          </a:stretch>
        </p:blipFill>
        <p:spPr bwMode="auto">
          <a:xfrm>
            <a:off x="3610709" y="1371600"/>
            <a:ext cx="5580185" cy="5638800"/>
          </a:xfrm>
          <a:prstGeom prst="rect">
            <a:avLst/>
          </a:prstGeom>
          <a:noFill/>
        </p:spPr>
      </p:pic>
    </p:spTree>
  </p:cSld>
  <p:clrMapOvr>
    <a:masterClrMapping/>
  </p:clrMapOvr>
  <p:transition spd="med">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801600" cy="1315652"/>
          </a:xfrm>
        </p:spPr>
        <p:txBody>
          <a:bodyPr anchor="ctr">
            <a:normAutofit/>
          </a:bodyPr>
          <a:lstStyle/>
          <a:p>
            <a:pPr algn="ctr"/>
            <a:r>
              <a:rPr lang="en-US" sz="4800" b="1" u="sng" dirty="0" smtClean="0">
                <a:effectLst>
                  <a:outerShdw blurRad="38100" dist="38100" dir="2700000" algn="tl">
                    <a:srgbClr val="000000">
                      <a:alpha val="43137"/>
                    </a:srgbClr>
                  </a:outerShdw>
                </a:effectLst>
              </a:rPr>
              <a:t>TWO STROKES ENGINE</a:t>
            </a:r>
            <a:endParaRPr lang="en-US" sz="4800"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295400"/>
            <a:ext cx="12801600" cy="5715000"/>
          </a:xfrm>
        </p:spPr>
        <p:txBody>
          <a:bodyPr>
            <a:normAutofit/>
          </a:bodyPr>
          <a:lstStyle/>
          <a:p>
            <a:pPr>
              <a:lnSpc>
                <a:spcPct val="100000"/>
              </a:lnSpc>
              <a:buFont typeface="Wingdings" pitchFamily="2" charset="2"/>
              <a:buChar char="Ø"/>
            </a:pPr>
            <a:r>
              <a:rPr lang="en-US" sz="3500" dirty="0" smtClean="0"/>
              <a:t>All the processes in two stroke cycle engine are completed in two stroke.</a:t>
            </a:r>
          </a:p>
          <a:p>
            <a:pPr>
              <a:lnSpc>
                <a:spcPct val="100000"/>
              </a:lnSpc>
              <a:buFont typeface="Wingdings" pitchFamily="2" charset="2"/>
              <a:buChar char="Ø"/>
            </a:pPr>
            <a:r>
              <a:rPr lang="en-US" sz="3500" dirty="0" smtClean="0"/>
              <a:t>In four stroke engine two complete revolutions of crank shaft is required for completing one cycle.</a:t>
            </a:r>
          </a:p>
          <a:p>
            <a:pPr>
              <a:lnSpc>
                <a:spcPct val="100000"/>
              </a:lnSpc>
              <a:buFont typeface="Wingdings" pitchFamily="2" charset="2"/>
              <a:buChar char="Ø"/>
            </a:pPr>
            <a:r>
              <a:rPr lang="en-US" sz="3500" dirty="0" smtClean="0"/>
              <a:t>The cycle of operations, i.e. suction, compression, expansion and exhaust are completed in one complete revolution of the crank shaft in two stroke engine.   </a:t>
            </a:r>
            <a:endParaRPr lang="en-US" sz="3500" dirty="0"/>
          </a:p>
        </p:txBody>
      </p:sp>
    </p:spTree>
  </p:cSld>
  <p:clrMapOvr>
    <a:masterClrMapping/>
  </p:clrMapOvr>
  <p:transition spd="med">
    <p:newsflash/>
  </p:transition>
  <p:timing>
    <p:tnLst>
      <p:par>
        <p:cTn id="1" dur="indefinite" restart="never" nodeType="tmRoot"/>
      </p:par>
    </p:tnLst>
  </p:timing>
</p:sld>
</file>

<file path=ppt/theme/theme1.xml><?xml version="1.0" encoding="utf-8"?>
<a:theme xmlns:a="http://schemas.openxmlformats.org/drawingml/2006/main" name="TS103417271">
  <a:themeElements>
    <a:clrScheme name="Banded_Design_Blue">
      <a:dk1>
        <a:srgbClr val="404040"/>
      </a:dk1>
      <a:lt1>
        <a:sysClr val="window" lastClr="FFFFFF"/>
      </a:lt1>
      <a:dk2>
        <a:srgbClr val="263050"/>
      </a:dk2>
      <a:lt2>
        <a:srgbClr val="E5E8E8"/>
      </a:lt2>
      <a:accent1>
        <a:srgbClr val="77B142"/>
      </a:accent1>
      <a:accent2>
        <a:srgbClr val="E3C01E"/>
      </a:accent2>
      <a:accent3>
        <a:srgbClr val="0070C0"/>
      </a:accent3>
      <a:accent4>
        <a:srgbClr val="7556A4"/>
      </a:accent4>
      <a:accent5>
        <a:srgbClr val="F08F1E"/>
      </a:accent5>
      <a:accent6>
        <a:srgbClr val="CB3E3A"/>
      </a:accent6>
      <a:hlink>
        <a:srgbClr val="0070C0"/>
      </a:hlink>
      <a:folHlink>
        <a:srgbClr val="7556A4"/>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a:gsLst>
            <a:gs pos="0">
              <a:schemeClr val="phClr">
                <a:lumMod val="0"/>
                <a:lumOff val="100000"/>
              </a:schemeClr>
            </a:gs>
            <a:gs pos="72000">
              <a:schemeClr val="phClr"/>
            </a:gs>
            <a:gs pos="100000">
              <a:schemeClr val="phClr">
                <a:lumMod val="90000"/>
              </a:schemeClr>
            </a:gs>
          </a:gsLst>
          <a:lin ang="5400000" scaled="1"/>
        </a:gradFill>
        <a:gradFill flip="none" rotWithShape="1">
          <a:gsLst>
            <a:gs pos="32000">
              <a:schemeClr val="phClr"/>
            </a:gs>
            <a:gs pos="100000">
              <a:schemeClr val="phClr">
                <a:lumMod val="75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Group-2</Template>
  <TotalTime>758</TotalTime>
  <Words>308</Words>
  <Application>Microsoft Office PowerPoint</Application>
  <PresentationFormat>Custom</PresentationFormat>
  <Paragraphs>51</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TS103417271</vt:lpstr>
      <vt:lpstr>   G.K.BHARAD INSTITUTE OF ENGINEERING   Subject : Element Of Mechanical Engineering                  Subject Code : 2110006   Topic name : I.C.Engine    Group :03    </vt:lpstr>
      <vt:lpstr>INTRODUCTION </vt:lpstr>
      <vt:lpstr>COMPONENTS OF AN I.C.ENGINE</vt:lpstr>
      <vt:lpstr>FOUR STROKE ENGINE</vt:lpstr>
      <vt:lpstr>FOUR STROKE CYCLE</vt:lpstr>
      <vt:lpstr>WORKING OF FOUR STROKES</vt:lpstr>
      <vt:lpstr>WORKING OF FOUR STROKES </vt:lpstr>
      <vt:lpstr>FOUR STROKE  ENGINE </vt:lpstr>
      <vt:lpstr>TWO STROKES ENGINE</vt:lpstr>
      <vt:lpstr>WORKING OF TWO STROKE ENGINE</vt:lpstr>
      <vt:lpstr>WORKING OF TWO STROKE ENGINE</vt:lpstr>
      <vt:lpstr>USES  OF  I.C.ENGINE</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BHUT JENIL_BAV</dc:creator>
  <cp:lastModifiedBy>BHUT JENIL_BAV</cp:lastModifiedBy>
  <cp:revision>76</cp:revision>
  <dcterms:created xsi:type="dcterms:W3CDTF">2013-10-08T01:49:18Z</dcterms:created>
  <dcterms:modified xsi:type="dcterms:W3CDTF">2013-10-11T17:45:41Z</dcterms:modified>
</cp:coreProperties>
</file>